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08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Montserrat"/>
              </a:rPr>
              <a:t>Для перемещения страницы щёлкните мышью</a:t>
            </a: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формата примечаний щёлкните мышью</a:t>
            </a:r>
          </a:p>
        </p:txBody>
      </p:sp>
      <p:sp>
        <p:nvSpPr>
          <p:cNvPr id="20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&lt;верхний колонтитул&gt;</a:t>
            </a:r>
          </a:p>
        </p:txBody>
      </p:sp>
      <p:sp>
        <p:nvSpPr>
          <p:cNvPr id="203" name="PlaceHolder 4"/>
          <p:cNvSpPr>
            <a:spLocks noGrp="1"/>
          </p:cNvSpPr>
          <p:nvPr>
            <p:ph type="dt" idx="6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  <p:sp>
        <p:nvSpPr>
          <p:cNvPr id="204" name="PlaceHolder 5"/>
          <p:cNvSpPr>
            <a:spLocks noGrp="1"/>
          </p:cNvSpPr>
          <p:nvPr>
            <p:ph type="ftr" idx="6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205" name="PlaceHolder 6"/>
          <p:cNvSpPr>
            <a:spLocks noGrp="1"/>
          </p:cNvSpPr>
          <p:nvPr>
            <p:ph type="sldNum" idx="6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AB657BC0-A3DD-4998-B32B-132B0BFFB651}" type="slidenum"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‹#›</a:t>
            </a:fld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 idx="7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E188FA1-38BD-4A2C-A098-EE7B69B537B9}" type="slidenum">
              <a:rPr lang="ru-RU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2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7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005DB46-AD38-45A9-81F0-378B450AF7C7}" type="slidenum"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3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sldNum" idx="7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5F40B8F-B8AE-40FA-A880-31FC1FA889E9}" type="slidenum"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4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sldNum" idx="7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C127F99-0E8D-4A84-8CA7-07C400B605A0}" type="slidenum"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5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Титульный слайд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body"/>
          </p:nvPr>
        </p:nvSpPr>
        <p:spPr>
          <a:xfrm>
            <a:off x="6792120" y="395280"/>
            <a:ext cx="5399640" cy="5399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Montserrat"/>
                <a:ea typeface="Arial"/>
              </a:rPr>
              <a:t>Иконка задачи</a:t>
            </a:r>
            <a:endParaRPr lang="ru-RU" sz="18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0" y="4323600"/>
            <a:ext cx="8930160" cy="826560"/>
          </a:xfrm>
          <a:prstGeom prst="rect">
            <a:avLst/>
          </a:prstGeom>
          <a:solidFill>
            <a:schemeClr val="lt1">
              <a:alpha val="20000"/>
            </a:schemeClr>
          </a:solidFill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57888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28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НАЗВАНИЕ КОМАНДЫ</a:t>
            </a:r>
            <a:endParaRPr lang="ru-RU" sz="2800" b="0" u="none" strike="noStrik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802800" y="2912040"/>
            <a:ext cx="3386520" cy="108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Montserrat"/>
                <a:ea typeface="Arial"/>
              </a:rPr>
              <a:t>Логотип/логотипы постановщика задачи</a:t>
            </a:r>
            <a:endParaRPr lang="ru-RU" sz="18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0" y="5149800"/>
            <a:ext cx="8930160" cy="756720"/>
          </a:xfrm>
          <a:prstGeom prst="rect">
            <a:avLst/>
          </a:prstGeom>
          <a:solidFill>
            <a:schemeClr val="lt1">
              <a:alpha val="20000"/>
            </a:schemeClr>
          </a:solidFill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pos="0" algn="l"/>
              </a:tabLst>
            </a:pPr>
            <a:r>
              <a:rPr lang="ru-RU" sz="16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Номер и название задачи</a:t>
            </a:r>
            <a:endParaRPr lang="ru-RU" sz="16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облема и решение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dt" idx="24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&lt;дата/время&gt;</a:t>
            </a:r>
            <a:endParaRPr lang="ru-RU" sz="75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 idx="25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99" name="PlaceHolder 3"/>
          <p:cNvSpPr>
            <a:spLocks noGrp="1"/>
          </p:cNvSpPr>
          <p:nvPr>
            <p:ph type="sldNum" idx="26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D2508B71-4122-40AB-BA15-91D42CDC17C5}" type="slidenum">
              <a: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‹#›</a:t>
            </a:fld>
            <a:endParaRPr lang="ru-RU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title"/>
          </p:nvPr>
        </p:nvSpPr>
        <p:spPr>
          <a:xfrm>
            <a:off x="35748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578880">
              <a:lnSpc>
                <a:spcPct val="90000"/>
              </a:lnSpc>
              <a:buNone/>
            </a:pPr>
            <a:r>
              <a:rPr lang="ru-RU" sz="20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ЗАГОЛОВКА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101" name="Текст 35"/>
          <p:cNvSpPr/>
          <p:nvPr/>
        </p:nvSpPr>
        <p:spPr>
          <a:xfrm>
            <a:off x="516960" y="3810240"/>
            <a:ext cx="3263760" cy="2374920"/>
          </a:xfrm>
          <a:prstGeom prst="roundRect">
            <a:avLst>
              <a:gd name="adj" fmla="val 101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49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defTabSz="578880">
              <a:lnSpc>
                <a:spcPct val="90000"/>
              </a:lnSpc>
              <a:spcBef>
                <a:spcPts val="632"/>
              </a:spcBef>
              <a:tabLst>
                <a:tab pos="0" algn="l"/>
              </a:tabLst>
            </a:pPr>
            <a:r>
              <a:rPr lang="ru-RU" sz="1400" b="0" u="none" strike="noStrike">
                <a:solidFill>
                  <a:schemeClr val="lt1"/>
                </a:solidFill>
                <a:effectLst/>
                <a:uFillTx/>
                <a:latin typeface="Montserrat"/>
                <a:ea typeface="Arial"/>
              </a:rPr>
              <a:t>Описание проблемы 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Текст 35"/>
          <p:cNvSpPr/>
          <p:nvPr/>
        </p:nvSpPr>
        <p:spPr>
          <a:xfrm>
            <a:off x="4464720" y="3810240"/>
            <a:ext cx="3263760" cy="2374920"/>
          </a:xfrm>
          <a:prstGeom prst="roundRect">
            <a:avLst>
              <a:gd name="adj" fmla="val 101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49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defTabSz="578880">
              <a:lnSpc>
                <a:spcPct val="90000"/>
              </a:lnSpc>
              <a:spcBef>
                <a:spcPts val="632"/>
              </a:spcBef>
              <a:tabLst>
                <a:tab pos="0" algn="l"/>
              </a:tabLst>
            </a:pPr>
            <a:r>
              <a:rPr lang="ru-RU" sz="1400" b="0" u="none" strike="noStrike">
                <a:solidFill>
                  <a:schemeClr val="lt1"/>
                </a:solidFill>
                <a:effectLst/>
                <a:uFillTx/>
                <a:latin typeface="Montserrat"/>
                <a:ea typeface="Arial"/>
              </a:rPr>
              <a:t>Примеры уже имеющихся способов решения данной проблемы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Текст 35"/>
          <p:cNvSpPr/>
          <p:nvPr/>
        </p:nvSpPr>
        <p:spPr>
          <a:xfrm>
            <a:off x="8385480" y="3810240"/>
            <a:ext cx="3263760" cy="2374920"/>
          </a:xfrm>
          <a:prstGeom prst="roundRect">
            <a:avLst>
              <a:gd name="adj" fmla="val 101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49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defTabSz="578880">
              <a:lnSpc>
                <a:spcPct val="90000"/>
              </a:lnSpc>
              <a:spcBef>
                <a:spcPts val="632"/>
              </a:spcBef>
              <a:tabLst>
                <a:tab pos="0" algn="l"/>
              </a:tabLst>
            </a:pPr>
            <a:r>
              <a:rPr lang="ru-RU" sz="1400" b="0" u="none" strike="noStrike">
                <a:solidFill>
                  <a:schemeClr val="lt1"/>
                </a:solidFill>
                <a:effectLst/>
                <a:uFillTx/>
                <a:latin typeface="Montserrat"/>
                <a:ea typeface="Arial"/>
              </a:rPr>
              <a:t>Ваше предложение решения данной проблемы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Текст 35"/>
          <p:cNvSpPr/>
          <p:nvPr/>
        </p:nvSpPr>
        <p:spPr>
          <a:xfrm>
            <a:off x="516960" y="3252240"/>
            <a:ext cx="3263760" cy="391320"/>
          </a:xfrm>
          <a:prstGeom prst="roundRect">
            <a:avLst>
              <a:gd name="adj" fmla="val 10167"/>
            </a:avLst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pos="0" algn="l"/>
              </a:tabLst>
            </a:pPr>
            <a:r>
              <a:rPr lang="ru-RU" sz="1600" b="1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Проблема</a:t>
            </a:r>
            <a:endParaRPr lang="ru-RU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" name="Текст 35"/>
          <p:cNvSpPr/>
          <p:nvPr/>
        </p:nvSpPr>
        <p:spPr>
          <a:xfrm>
            <a:off x="4464720" y="3252240"/>
            <a:ext cx="3263760" cy="391320"/>
          </a:xfrm>
          <a:prstGeom prst="roundRect">
            <a:avLst>
              <a:gd name="adj" fmla="val 10167"/>
            </a:avLst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pos="0" algn="l"/>
              </a:tabLst>
            </a:pPr>
            <a:r>
              <a:rPr lang="ru-RU" sz="1600" b="1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Альтернативные решения</a:t>
            </a:r>
            <a:endParaRPr lang="ru-RU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" name="Текст 35"/>
          <p:cNvSpPr/>
          <p:nvPr/>
        </p:nvSpPr>
        <p:spPr>
          <a:xfrm>
            <a:off x="8385480" y="3252240"/>
            <a:ext cx="3263760" cy="391320"/>
          </a:xfrm>
          <a:prstGeom prst="roundRect">
            <a:avLst>
              <a:gd name="adj" fmla="val 10167"/>
            </a:avLst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pos="0" algn="l"/>
              </a:tabLst>
            </a:pPr>
            <a:r>
              <a:rPr lang="ru-RU" sz="1600" b="1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Решение</a:t>
            </a:r>
            <a:endParaRPr lang="ru-RU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0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Седьмой уровень структуры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Демо_1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body"/>
          </p:nvPr>
        </p:nvSpPr>
        <p:spPr>
          <a:xfrm>
            <a:off x="4163040" y="1264320"/>
            <a:ext cx="3865680" cy="243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625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Седьмой уровень структуры</a:t>
            </a:r>
          </a:p>
        </p:txBody>
      </p:sp>
      <p:sp>
        <p:nvSpPr>
          <p:cNvPr id="109" name="PlaceHolder 2"/>
          <p:cNvSpPr>
            <a:spLocks noGrp="1"/>
          </p:cNvSpPr>
          <p:nvPr>
            <p:ph type="dt" idx="27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&lt;дата/время&gt;</a:t>
            </a:r>
            <a:endParaRPr lang="ru-RU" sz="75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ftr" idx="28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111" name="PlaceHolder 4"/>
          <p:cNvSpPr>
            <a:spLocks noGrp="1"/>
          </p:cNvSpPr>
          <p:nvPr>
            <p:ph type="sldNum" idx="29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A3B23A22-CC94-4538-8D42-F6F948251CDB}" type="slidenum">
              <a: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‹#›</a:t>
            </a:fld>
            <a:endParaRPr lang="ru-RU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title"/>
          </p:nvPr>
        </p:nvSpPr>
        <p:spPr>
          <a:xfrm>
            <a:off x="34596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578880">
              <a:lnSpc>
                <a:spcPct val="90000"/>
              </a:lnSpc>
              <a:buNone/>
            </a:pPr>
            <a:r>
              <a:rPr lang="ru-RU" sz="20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ЗАГОЛОВКА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45960" y="4656240"/>
            <a:ext cx="3626640" cy="1544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434160" lvl="1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2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Второй уровень</a:t>
            </a:r>
            <a:endParaRPr lang="ru-RU" sz="12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723600" lvl="2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0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Третий уровень</a:t>
            </a:r>
            <a:endParaRPr lang="ru-RU" sz="10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012680" lvl="3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Четвертый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302120" lvl="4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Пятый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4240440" y="4656240"/>
            <a:ext cx="3626640" cy="1544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434160" lvl="1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2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Второй уровень</a:t>
            </a:r>
            <a:endParaRPr lang="ru-RU" sz="12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723600" lvl="2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0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Третий уровень</a:t>
            </a:r>
            <a:endParaRPr lang="ru-RU" sz="10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012680" lvl="3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Четвертый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302120" lvl="4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Пятый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15" name="PlaceHolder 8"/>
          <p:cNvSpPr>
            <a:spLocks noGrp="1"/>
          </p:cNvSpPr>
          <p:nvPr>
            <p:ph type="body"/>
          </p:nvPr>
        </p:nvSpPr>
        <p:spPr>
          <a:xfrm>
            <a:off x="8230320" y="4656240"/>
            <a:ext cx="3626640" cy="1544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434160" lvl="1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2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Второй уровень</a:t>
            </a:r>
            <a:endParaRPr lang="ru-RU" sz="12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723600" lvl="2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0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Третий уровень</a:t>
            </a:r>
            <a:endParaRPr lang="ru-RU" sz="10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012680" lvl="3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Четвертый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302120" lvl="4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Пятый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Описание команды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body"/>
          </p:nvPr>
        </p:nvSpPr>
        <p:spPr>
          <a:xfrm>
            <a:off x="6894000" y="1044000"/>
            <a:ext cx="4962600" cy="2221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Montserrat"/>
                <a:ea typeface="Arial"/>
              </a:rPr>
              <a:t>Фото команды</a:t>
            </a:r>
            <a:endParaRPr lang="ru-RU" sz="18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17" name="Заголовок 1"/>
          <p:cNvSpPr/>
          <p:nvPr/>
        </p:nvSpPr>
        <p:spPr>
          <a:xfrm>
            <a:off x="345960" y="395280"/>
            <a:ext cx="11244240" cy="37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Autofit/>
          </a:bodyPr>
          <a:lstStyle/>
          <a:p>
            <a:pPr defTabSz="578880">
              <a:lnSpc>
                <a:spcPct val="90000"/>
              </a:lnSpc>
            </a:pPr>
            <a:r>
              <a:rPr lang="ru-RU" sz="20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КОМАНДА «НАЗВАНИЕ»</a:t>
            </a:r>
            <a:endParaRPr lang="ru-RU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Montserrat"/>
              </a:rPr>
              <a:t>Для правки текста заглавия щёлкните мышью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Демо_1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Прямоугольник 102"/>
          <p:cNvSpPr/>
          <p:nvPr/>
        </p:nvSpPr>
        <p:spPr>
          <a:xfrm flipV="1">
            <a:off x="0" y="4324320"/>
            <a:ext cx="5330520" cy="678240"/>
          </a:xfrm>
          <a:prstGeom prst="rect">
            <a:avLst/>
          </a:prstGeom>
          <a:solidFill>
            <a:schemeClr val="l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Montserrat"/>
              <a:ea typeface="Arial"/>
            </a:endParaRPr>
          </a:p>
        </p:txBody>
      </p:sp>
      <p:sp>
        <p:nvSpPr>
          <p:cNvPr id="120" name="PlaceHolder 1"/>
          <p:cNvSpPr>
            <a:spLocks noGrp="1"/>
          </p:cNvSpPr>
          <p:nvPr>
            <p:ph type="dt" idx="30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&lt;дата/время&gt;</a:t>
            </a:r>
            <a:endParaRPr lang="ru-RU" sz="75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ftr" idx="31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sldNum" idx="32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C3F71528-57A0-48FF-880A-4FA292F0B739}" type="slidenum">
              <a: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‹#›</a:t>
            </a:fld>
            <a:endParaRPr lang="ru-RU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title"/>
          </p:nvPr>
        </p:nvSpPr>
        <p:spPr>
          <a:xfrm>
            <a:off x="35316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578880">
              <a:lnSpc>
                <a:spcPct val="90000"/>
              </a:lnSpc>
              <a:buNone/>
            </a:pPr>
            <a:r>
              <a:rPr lang="ru-RU" sz="20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ЗАГОЛОВКА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1210680" y="4324320"/>
            <a:ext cx="4121280" cy="1612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434160" lvl="1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2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Второй уровень</a:t>
            </a:r>
            <a:endParaRPr lang="ru-RU" sz="12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723600" lvl="2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0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Третий уровень</a:t>
            </a:r>
            <a:endParaRPr lang="ru-RU" sz="10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012680" lvl="3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Четвертый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302120" lvl="4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Пятый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6858000" y="4324320"/>
            <a:ext cx="4121280" cy="1612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434160" lvl="1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2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Второй уровень</a:t>
            </a:r>
            <a:endParaRPr lang="ru-RU" sz="12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723600" lvl="2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0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Третий уровень</a:t>
            </a:r>
            <a:endParaRPr lang="ru-RU" sz="10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012680" lvl="3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Четвертый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302120" lvl="4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Пятый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1210680" y="1577880"/>
            <a:ext cx="4121280" cy="2283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625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Седьмой уровень структуры</a:t>
            </a:r>
          </a:p>
        </p:txBody>
      </p:sp>
      <p:sp>
        <p:nvSpPr>
          <p:cNvPr id="127" name="PlaceHolder 8"/>
          <p:cNvSpPr>
            <a:spLocks noGrp="1"/>
          </p:cNvSpPr>
          <p:nvPr>
            <p:ph type="body"/>
          </p:nvPr>
        </p:nvSpPr>
        <p:spPr>
          <a:xfrm>
            <a:off x="6855480" y="1577880"/>
            <a:ext cx="4121280" cy="2283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625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Седьмой уровень структуры</a:t>
            </a:r>
          </a:p>
        </p:txBody>
      </p:sp>
      <p:sp>
        <p:nvSpPr>
          <p:cNvPr id="128" name="Прямоугольник 123"/>
          <p:cNvSpPr/>
          <p:nvPr/>
        </p:nvSpPr>
        <p:spPr>
          <a:xfrm flipV="1">
            <a:off x="6862320" y="4324320"/>
            <a:ext cx="5330520" cy="678240"/>
          </a:xfrm>
          <a:prstGeom prst="rect">
            <a:avLst/>
          </a:prstGeom>
          <a:solidFill>
            <a:schemeClr val="l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Montserrat"/>
              <a:ea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Демо_1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body"/>
          </p:nvPr>
        </p:nvSpPr>
        <p:spPr>
          <a:xfrm>
            <a:off x="5009760" y="1235880"/>
            <a:ext cx="2171880" cy="460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250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Седьмой уровень структуры</a:t>
            </a:r>
          </a:p>
        </p:txBody>
      </p:sp>
      <p:sp>
        <p:nvSpPr>
          <p:cNvPr id="130" name="Текст 35"/>
          <p:cNvSpPr/>
          <p:nvPr/>
        </p:nvSpPr>
        <p:spPr>
          <a:xfrm>
            <a:off x="356400" y="1641240"/>
            <a:ext cx="3812400" cy="1021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65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Arial"/>
              <a:buChar char="•"/>
            </a:pPr>
            <a:r>
              <a:rPr lang="ru-RU" sz="1800" b="1" u="none" strike="noStrike">
                <a:solidFill>
                  <a:schemeClr val="accent1"/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356400" y="2020680"/>
            <a:ext cx="3812400" cy="1290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32" name="Текст 35"/>
          <p:cNvSpPr/>
          <p:nvPr/>
        </p:nvSpPr>
        <p:spPr>
          <a:xfrm>
            <a:off x="8039880" y="1641240"/>
            <a:ext cx="3812400" cy="1021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65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E6D4F9"/>
              </a:buClr>
              <a:buFont typeface="Arial"/>
              <a:buChar char="•"/>
            </a:pPr>
            <a:r>
              <a:rPr lang="ru-RU" sz="1800" b="1" u="none" strike="noStrike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8039880" y="2020680"/>
            <a:ext cx="3812400" cy="1290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34" name="Текст 35"/>
          <p:cNvSpPr/>
          <p:nvPr/>
        </p:nvSpPr>
        <p:spPr>
          <a:xfrm>
            <a:off x="356400" y="3864600"/>
            <a:ext cx="3812400" cy="1021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65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8A83D1"/>
              </a:buClr>
              <a:buFont typeface="Arial"/>
              <a:buChar char="•"/>
            </a:pPr>
            <a:r>
              <a:rPr lang="ru-RU" sz="1800" b="1" u="none" strike="noStrike">
                <a:solidFill>
                  <a:schemeClr val="accent4"/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356400" y="4244040"/>
            <a:ext cx="3812400" cy="1290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36" name="Текст 35"/>
          <p:cNvSpPr/>
          <p:nvPr/>
        </p:nvSpPr>
        <p:spPr>
          <a:xfrm>
            <a:off x="8039880" y="3864600"/>
            <a:ext cx="3812400" cy="1021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65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D6E3"/>
              </a:buClr>
              <a:buFont typeface="Arial"/>
              <a:buChar char="•"/>
            </a:pPr>
            <a:r>
              <a:rPr lang="ru-RU" sz="1800" b="1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body"/>
          </p:nvPr>
        </p:nvSpPr>
        <p:spPr>
          <a:xfrm>
            <a:off x="8039880" y="4244040"/>
            <a:ext cx="3812400" cy="1290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cxnSp>
        <p:nvCxnSpPr>
          <p:cNvPr id="138" name="Google Shape;2799;p94"/>
          <p:cNvCxnSpPr/>
          <p:nvPr/>
        </p:nvCxnSpPr>
        <p:spPr>
          <a:xfrm>
            <a:off x="4244400" y="1870200"/>
            <a:ext cx="687240" cy="360"/>
          </a:xfrm>
          <a:prstGeom prst="straightConnector1">
            <a:avLst/>
          </a:prstGeom>
          <a:ln w="25400">
            <a:solidFill>
              <a:srgbClr val="FFD6E3"/>
            </a:solidFill>
            <a:round/>
          </a:ln>
        </p:spPr>
      </p:cxnSp>
      <p:cxnSp>
        <p:nvCxnSpPr>
          <p:cNvPr id="139" name="Google Shape;2799;p94"/>
          <p:cNvCxnSpPr/>
          <p:nvPr/>
        </p:nvCxnSpPr>
        <p:spPr>
          <a:xfrm>
            <a:off x="4244400" y="4094280"/>
            <a:ext cx="687240" cy="360"/>
          </a:xfrm>
          <a:prstGeom prst="straightConnector1">
            <a:avLst/>
          </a:prstGeom>
          <a:ln w="25400">
            <a:solidFill>
              <a:srgbClr val="8A83D1"/>
            </a:solidFill>
            <a:round/>
          </a:ln>
        </p:spPr>
      </p:cxnSp>
      <p:cxnSp>
        <p:nvCxnSpPr>
          <p:cNvPr id="140" name="Google Shape;2799;p94"/>
          <p:cNvCxnSpPr/>
          <p:nvPr/>
        </p:nvCxnSpPr>
        <p:spPr>
          <a:xfrm>
            <a:off x="7250400" y="1870200"/>
            <a:ext cx="687240" cy="360"/>
          </a:xfrm>
          <a:prstGeom prst="straightConnector1">
            <a:avLst/>
          </a:prstGeom>
          <a:ln w="25400">
            <a:solidFill>
              <a:srgbClr val="8226E2">
                <a:lumMod val="20000"/>
                <a:lumOff val="80000"/>
              </a:srgbClr>
            </a:solidFill>
            <a:round/>
          </a:ln>
        </p:spPr>
      </p:cxnSp>
      <p:cxnSp>
        <p:nvCxnSpPr>
          <p:cNvPr id="141" name="Google Shape;2799;p94"/>
          <p:cNvCxnSpPr/>
          <p:nvPr/>
        </p:nvCxnSpPr>
        <p:spPr>
          <a:xfrm>
            <a:off x="7250400" y="4094280"/>
            <a:ext cx="687240" cy="360"/>
          </a:xfrm>
          <a:prstGeom prst="straightConnector1">
            <a:avLst/>
          </a:prstGeom>
          <a:ln w="25400">
            <a:solidFill>
              <a:srgbClr val="FFD6E3"/>
            </a:solidFill>
            <a:round/>
          </a:ln>
        </p:spPr>
      </p:cxnSp>
      <p:sp>
        <p:nvSpPr>
          <p:cNvPr id="142" name="PlaceHolder 6"/>
          <p:cNvSpPr>
            <a:spLocks noGrp="1"/>
          </p:cNvSpPr>
          <p:nvPr>
            <p:ph type="title"/>
          </p:nvPr>
        </p:nvSpPr>
        <p:spPr>
          <a:xfrm>
            <a:off x="34596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578880">
              <a:lnSpc>
                <a:spcPct val="90000"/>
              </a:lnSpc>
              <a:buNone/>
            </a:pPr>
            <a:r>
              <a:rPr lang="ru-RU" sz="20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заголовка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 type="dt" idx="33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&lt;дата/время&gt;</a:t>
            </a:r>
            <a:endParaRPr lang="ru-RU" sz="75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4" name="PlaceHolder 8"/>
          <p:cNvSpPr>
            <a:spLocks noGrp="1"/>
          </p:cNvSpPr>
          <p:nvPr>
            <p:ph type="ftr" idx="34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145" name="PlaceHolder 9"/>
          <p:cNvSpPr>
            <a:spLocks noGrp="1"/>
          </p:cNvSpPr>
          <p:nvPr>
            <p:ph type="sldNum" idx="35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9B9AD146-F27C-40CF-AE89-CFA17B829C01}" type="slidenum">
              <a: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‹#›</a:t>
            </a:fld>
            <a:endParaRPr lang="ru-RU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Демо_1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body"/>
          </p:nvPr>
        </p:nvSpPr>
        <p:spPr>
          <a:xfrm>
            <a:off x="1001520" y="1038240"/>
            <a:ext cx="1725840" cy="3657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250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Седьмой уровень структуры</a:t>
            </a: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3831120" y="1038240"/>
            <a:ext cx="1725840" cy="3657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250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Седьмой уровень структуры</a:t>
            </a: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660720" y="1038240"/>
            <a:ext cx="1725840" cy="3657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250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Седьмой уровень структуры</a:t>
            </a: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9490320" y="1038240"/>
            <a:ext cx="1725840" cy="3657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250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Седьмой уровень структуры</a:t>
            </a:r>
          </a:p>
        </p:txBody>
      </p:sp>
      <p:sp>
        <p:nvSpPr>
          <p:cNvPr id="150" name="PlaceHolder 5"/>
          <p:cNvSpPr>
            <a:spLocks noGrp="1"/>
          </p:cNvSpPr>
          <p:nvPr>
            <p:ph type="dt" idx="36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&lt;дата/время&gt;</a:t>
            </a:r>
            <a:endParaRPr lang="ru-RU" sz="75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ftr" idx="37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152" name="PlaceHolder 7"/>
          <p:cNvSpPr>
            <a:spLocks noGrp="1"/>
          </p:cNvSpPr>
          <p:nvPr>
            <p:ph type="sldNum" idx="38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FCE3E44F-4DF2-43C7-90AB-08BB7830EC2E}" type="slidenum">
              <a: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‹#›</a:t>
            </a:fld>
            <a:endParaRPr lang="ru-RU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3" name="PlaceHolder 8"/>
          <p:cNvSpPr>
            <a:spLocks noGrp="1"/>
          </p:cNvSpPr>
          <p:nvPr>
            <p:ph type="body"/>
          </p:nvPr>
        </p:nvSpPr>
        <p:spPr>
          <a:xfrm>
            <a:off x="345960" y="4929480"/>
            <a:ext cx="2738880" cy="1271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434160" lvl="1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2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Второй уровень</a:t>
            </a:r>
            <a:endParaRPr lang="ru-RU" sz="12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723600" lvl="2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0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Третий уровень</a:t>
            </a:r>
            <a:endParaRPr lang="ru-RU" sz="10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012680" lvl="3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Четвертый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302120" lvl="4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Пятый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54" name="PlaceHolder 9"/>
          <p:cNvSpPr>
            <a:spLocks noGrp="1"/>
          </p:cNvSpPr>
          <p:nvPr>
            <p:ph type="body"/>
          </p:nvPr>
        </p:nvSpPr>
        <p:spPr>
          <a:xfrm>
            <a:off x="3269520" y="4929480"/>
            <a:ext cx="2738880" cy="1271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434160" lvl="1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2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Второй уровень</a:t>
            </a:r>
            <a:endParaRPr lang="ru-RU" sz="12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723600" lvl="2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0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Третий уровень</a:t>
            </a:r>
            <a:endParaRPr lang="ru-RU" sz="10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012680" lvl="3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Четвертый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302120" lvl="4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Пятый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55" name="PlaceHolder 10"/>
          <p:cNvSpPr>
            <a:spLocks noGrp="1"/>
          </p:cNvSpPr>
          <p:nvPr>
            <p:ph type="body"/>
          </p:nvPr>
        </p:nvSpPr>
        <p:spPr>
          <a:xfrm>
            <a:off x="6193080" y="4929480"/>
            <a:ext cx="2738880" cy="1271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434160" lvl="1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2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Второй уровень</a:t>
            </a:r>
            <a:endParaRPr lang="ru-RU" sz="12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723600" lvl="2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0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Третий уровень</a:t>
            </a:r>
            <a:endParaRPr lang="ru-RU" sz="10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012680" lvl="3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Четвертый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302120" lvl="4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Пятый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56" name="PlaceHolder 11"/>
          <p:cNvSpPr>
            <a:spLocks noGrp="1"/>
          </p:cNvSpPr>
          <p:nvPr>
            <p:ph type="body"/>
          </p:nvPr>
        </p:nvSpPr>
        <p:spPr>
          <a:xfrm>
            <a:off x="9116640" y="4929480"/>
            <a:ext cx="2738880" cy="1271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434160" lvl="1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2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Второй уровень</a:t>
            </a:r>
            <a:endParaRPr lang="ru-RU" sz="12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723600" lvl="2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0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Третий уровень</a:t>
            </a:r>
            <a:endParaRPr lang="ru-RU" sz="10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012680" lvl="3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Четвертый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302120" lvl="4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Пятый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57" name="PlaceHolder 12"/>
          <p:cNvSpPr>
            <a:spLocks noGrp="1"/>
          </p:cNvSpPr>
          <p:nvPr>
            <p:ph type="title"/>
          </p:nvPr>
        </p:nvSpPr>
        <p:spPr>
          <a:xfrm>
            <a:off x="34596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578880">
              <a:lnSpc>
                <a:spcPct val="90000"/>
              </a:lnSpc>
              <a:buNone/>
            </a:pPr>
            <a:r>
              <a:rPr lang="ru-RU" sz="20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заголовка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Команда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dt" idx="39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&lt;дата/время&gt;</a:t>
            </a:r>
            <a:endParaRPr lang="ru-RU" sz="75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ftr" idx="40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160" name="PlaceHolder 3"/>
          <p:cNvSpPr>
            <a:spLocks noGrp="1"/>
          </p:cNvSpPr>
          <p:nvPr>
            <p:ph type="sldNum" idx="41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C92DD5E9-512A-494B-901B-F93CA53F4661}" type="slidenum">
              <a: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‹#›</a:t>
            </a:fld>
            <a:endParaRPr lang="ru-RU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title"/>
          </p:nvPr>
        </p:nvSpPr>
        <p:spPr>
          <a:xfrm>
            <a:off x="345960" y="395280"/>
            <a:ext cx="11244240" cy="375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578880">
              <a:lnSpc>
                <a:spcPct val="90000"/>
              </a:lnSpc>
              <a:buNone/>
            </a:pPr>
            <a:r>
              <a:rPr lang="ru-RU" sz="20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КОМАНДА «НАЗВАНИЕ»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806400" y="4192200"/>
            <a:ext cx="1843200" cy="1576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Роль в команде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lang="en-US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Telegram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Номер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3014640" y="4192200"/>
            <a:ext cx="1843200" cy="1576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Роль в команде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lang="en-US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Telegram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Номер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5191200" y="4192200"/>
            <a:ext cx="1843200" cy="1576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Роль в команде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lang="en-US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Telegram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Номер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65" name="PlaceHolder 8"/>
          <p:cNvSpPr>
            <a:spLocks noGrp="1"/>
          </p:cNvSpPr>
          <p:nvPr>
            <p:ph type="body"/>
          </p:nvPr>
        </p:nvSpPr>
        <p:spPr>
          <a:xfrm>
            <a:off x="7366680" y="4192200"/>
            <a:ext cx="1843200" cy="1576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Роль в команде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lang="en-US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Telegram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Номер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66" name="PlaceHolder 9"/>
          <p:cNvSpPr>
            <a:spLocks noGrp="1"/>
          </p:cNvSpPr>
          <p:nvPr>
            <p:ph type="body"/>
          </p:nvPr>
        </p:nvSpPr>
        <p:spPr>
          <a:xfrm>
            <a:off x="9542160" y="4192200"/>
            <a:ext cx="1843200" cy="1576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Роль в команде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lang="en-US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Telegram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Номер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 заголовком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dt" idx="42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&lt;дата/время&gt;</a:t>
            </a:r>
            <a:endParaRPr lang="ru-RU" sz="75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ftr" idx="43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169" name="PlaceHolder 3"/>
          <p:cNvSpPr>
            <a:spLocks noGrp="1"/>
          </p:cNvSpPr>
          <p:nvPr>
            <p:ph type="sldNum" idx="44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928F2750-77EC-404B-B354-B067F99400B0}" type="slidenum">
              <a: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‹#›</a:t>
            </a:fld>
            <a:endParaRPr lang="ru-RU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Montserrat"/>
              </a:rPr>
              <a:t>Для правки текста заглавия щёлкните мышью</a:t>
            </a: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0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Седьмой уровень структуры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Заголовок и объект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body"/>
          </p:nvPr>
        </p:nvSpPr>
        <p:spPr>
          <a:xfrm>
            <a:off x="315360" y="1016280"/>
            <a:ext cx="11561040" cy="5160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434160" lvl="1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2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Второй уровень</a:t>
            </a:r>
            <a:endParaRPr lang="ru-RU" sz="12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723600" lvl="2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0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Третий уровень</a:t>
            </a:r>
            <a:endParaRPr lang="ru-RU" sz="10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012680" lvl="3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Четвертый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302120" lvl="4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Пятый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dt" idx="45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&lt;дата/время&gt;</a:t>
            </a:r>
            <a:endParaRPr lang="ru-RU" sz="75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ftr" idx="46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175" name="PlaceHolder 4"/>
          <p:cNvSpPr>
            <a:spLocks noGrp="1"/>
          </p:cNvSpPr>
          <p:nvPr>
            <p:ph type="sldNum" idx="47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9B228922-03CC-467E-9DD1-D0A1894B7589}" type="slidenum">
              <a: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‹#›</a:t>
            </a:fld>
            <a:endParaRPr lang="ru-RU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title"/>
          </p:nvPr>
        </p:nvSpPr>
        <p:spPr>
          <a:xfrm>
            <a:off x="34596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578880">
              <a:lnSpc>
                <a:spcPct val="90000"/>
              </a:lnSpc>
              <a:buNone/>
            </a:pPr>
            <a:r>
              <a:rPr lang="ru-RU" sz="20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ЗАГОЛОВКА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Рисунок с подписью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dt" idx="1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&lt;дата/время&gt;</a:t>
            </a:r>
            <a:endParaRPr lang="ru-RU" sz="75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ftr" idx="2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802800" y="3922560"/>
            <a:ext cx="5293080" cy="1654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578880">
              <a:lnSpc>
                <a:spcPct val="90000"/>
              </a:lnSpc>
              <a:buNone/>
            </a:pPr>
            <a:r>
              <a:rPr lang="ru-RU" sz="28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ЗАГОЛОВКА</a:t>
            </a:r>
            <a:endParaRPr lang="ru-RU" sz="2800" b="0" u="none" strike="noStrik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sldNum" idx="3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96C341F8-4BDB-439E-A42F-F3ED269CB4F0}" type="slidenum">
              <a: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‹#›</a:t>
            </a:fld>
            <a:endParaRPr lang="ru-RU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0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Седьмой уровень структуры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Два объекта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body"/>
          </p:nvPr>
        </p:nvSpPr>
        <p:spPr>
          <a:xfrm>
            <a:off x="315360" y="1015920"/>
            <a:ext cx="5704200" cy="5184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434160" lvl="1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2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Второй уровень</a:t>
            </a:r>
            <a:endParaRPr lang="ru-RU" sz="12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723600" lvl="2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0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Третий уровень</a:t>
            </a:r>
            <a:endParaRPr lang="ru-RU" sz="10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012680" lvl="3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Четвертый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302120" lvl="4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Пятый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172200" y="1015920"/>
            <a:ext cx="5670000" cy="5184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434160" lvl="1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2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Второй уровень</a:t>
            </a:r>
            <a:endParaRPr lang="ru-RU" sz="12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723600" lvl="2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0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Третий уровень</a:t>
            </a:r>
            <a:endParaRPr lang="ru-RU" sz="10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012680" lvl="3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Четвертый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302120" lvl="4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Пятый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dt" idx="48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&lt;дата/время&gt;</a:t>
            </a:r>
            <a:endParaRPr lang="ru-RU" sz="75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ftr" idx="49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181" name="PlaceHolder 5"/>
          <p:cNvSpPr>
            <a:spLocks noGrp="1"/>
          </p:cNvSpPr>
          <p:nvPr>
            <p:ph type="sldNum" idx="50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3F28B5B7-5E74-4EB6-9964-9C6ED8894159}" type="slidenum">
              <a: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‹#›</a:t>
            </a:fld>
            <a:endParaRPr lang="ru-RU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82" name="PlaceHolder 6"/>
          <p:cNvSpPr>
            <a:spLocks noGrp="1"/>
          </p:cNvSpPr>
          <p:nvPr>
            <p:ph type="title"/>
          </p:nvPr>
        </p:nvSpPr>
        <p:spPr>
          <a:xfrm>
            <a:off x="34596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578880">
              <a:lnSpc>
                <a:spcPct val="90000"/>
              </a:lnSpc>
              <a:buNone/>
            </a:pPr>
            <a:r>
              <a:rPr lang="ru-RU" sz="20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ЗАГОЛОВКА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Сравнение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body"/>
          </p:nvPr>
        </p:nvSpPr>
        <p:spPr>
          <a:xfrm>
            <a:off x="315360" y="1015560"/>
            <a:ext cx="568188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pos="0" algn="l"/>
              </a:tabLst>
            </a:pPr>
            <a:r>
              <a:rPr lang="ru-RU" sz="14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349200" y="1598760"/>
            <a:ext cx="5648040" cy="4601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434160" lvl="1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2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Второй уровень</a:t>
            </a:r>
            <a:endParaRPr lang="ru-RU" sz="12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723600" lvl="2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0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Третий уровень</a:t>
            </a:r>
            <a:endParaRPr lang="ru-RU" sz="10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012680" lvl="3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Четвертый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302120" lvl="4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Пятый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172200" y="1015560"/>
            <a:ext cx="56844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pos="0" algn="l"/>
              </a:tabLst>
            </a:pPr>
            <a:r>
              <a:rPr lang="ru-RU" sz="14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172200" y="1598760"/>
            <a:ext cx="5670000" cy="4601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434160" lvl="1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2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Второй уровень</a:t>
            </a:r>
            <a:endParaRPr lang="ru-RU" sz="12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723600" lvl="2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0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Третий уровень</a:t>
            </a:r>
            <a:endParaRPr lang="ru-RU" sz="10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012680" lvl="3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Четвертый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302120" lvl="4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9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Пятый уровень</a:t>
            </a:r>
            <a:endParaRPr lang="ru-RU" sz="9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dt" idx="51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&lt;дата/время&gt;</a:t>
            </a:r>
            <a:endParaRPr lang="ru-RU" sz="75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ftr" idx="52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189" name="PlaceHolder 7"/>
          <p:cNvSpPr>
            <a:spLocks noGrp="1"/>
          </p:cNvSpPr>
          <p:nvPr>
            <p:ph type="sldNum" idx="53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D89743F8-127A-4122-ACD7-1355A5720B94}" type="slidenum">
              <a: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‹#›</a:t>
            </a:fld>
            <a:endParaRPr lang="ru-RU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90" name="PlaceHolder 8"/>
          <p:cNvSpPr>
            <a:spLocks noGrp="1"/>
          </p:cNvSpPr>
          <p:nvPr>
            <p:ph type="title"/>
          </p:nvPr>
        </p:nvSpPr>
        <p:spPr>
          <a:xfrm>
            <a:off x="34920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578880">
              <a:lnSpc>
                <a:spcPct val="90000"/>
              </a:lnSpc>
              <a:buNone/>
            </a:pPr>
            <a:r>
              <a:rPr lang="ru-RU" sz="20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ЗАГОЛОВКА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dt" idx="54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&lt;дата/время&gt;</a:t>
            </a:r>
            <a:endParaRPr lang="ru-RU" sz="75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ftr" idx="55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193" name="PlaceHolder 3"/>
          <p:cNvSpPr>
            <a:spLocks noGrp="1"/>
          </p:cNvSpPr>
          <p:nvPr>
            <p:ph type="sldNum" idx="56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F5EF6177-2CF4-4485-8019-7EE55DD92047}" type="slidenum">
              <a: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‹#›</a:t>
            </a:fld>
            <a:endParaRPr lang="ru-RU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ъект с подписью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334800" y="1015920"/>
            <a:ext cx="4436640" cy="1213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578880">
              <a:lnSpc>
                <a:spcPct val="90000"/>
              </a:lnSpc>
              <a:buNone/>
            </a:pPr>
            <a:r>
              <a:rPr lang="ru-RU" sz="24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ЗАГОЛОВКА</a:t>
            </a:r>
            <a:endParaRPr lang="ru-RU" sz="2400" b="0" u="none" strike="noStrik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183280" y="1015920"/>
            <a:ext cx="6673320" cy="5049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7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434160" lvl="1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5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Второй уровень</a:t>
            </a:r>
            <a:endParaRPr lang="ru-RU" sz="15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723600" lvl="2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2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Третий уровень</a:t>
            </a:r>
            <a:endParaRPr lang="ru-RU" sz="12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012680" lvl="3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1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Четвертый уровень</a:t>
            </a:r>
            <a:endParaRPr lang="ru-RU" sz="11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302120" lvl="4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1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Пятый уровень</a:t>
            </a:r>
            <a:endParaRPr lang="ru-RU" sz="11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34800" y="2428200"/>
            <a:ext cx="4436640" cy="3637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dt" idx="57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&lt;дата/время&gt;</a:t>
            </a:r>
            <a:endParaRPr lang="ru-RU" sz="75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ftr" idx="58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199" name="PlaceHolder 6"/>
          <p:cNvSpPr>
            <a:spLocks noGrp="1"/>
          </p:cNvSpPr>
          <p:nvPr>
            <p:ph type="sldNum" idx="59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A3A69E2A-83CA-46A3-A84A-198A74652776}" type="slidenum">
              <a: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‹#›</a:t>
            </a:fld>
            <a:endParaRPr lang="ru-RU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Содержание_1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dt" idx="4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&lt;дата/время&gt;</a:t>
            </a:r>
            <a:endParaRPr lang="ru-RU" sz="75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ftr" idx="5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11" name="PlaceHolder 3"/>
          <p:cNvSpPr>
            <a:spLocks noGrp="1"/>
          </p:cNvSpPr>
          <p:nvPr>
            <p:ph type="sldNum" idx="6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029753AE-A228-4CE5-B3E9-050DEAE6E62A}" type="slidenum">
              <a: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‹#›</a:t>
            </a:fld>
            <a:endParaRPr lang="ru-RU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body"/>
          </p:nvPr>
        </p:nvSpPr>
        <p:spPr>
          <a:xfrm>
            <a:off x="1873440" y="1222560"/>
            <a:ext cx="3866400" cy="42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pos="0" algn="l"/>
              </a:tabLst>
            </a:pPr>
            <a:r>
              <a:rPr lang="ru-RU" sz="1600" b="1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Заголовок</a:t>
            </a:r>
            <a:endParaRPr lang="ru-RU" sz="16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body"/>
          </p:nvPr>
        </p:nvSpPr>
        <p:spPr>
          <a:xfrm>
            <a:off x="1873440" y="1790280"/>
            <a:ext cx="3866400" cy="671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434160" lvl="1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Описание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4" name="PlaceHolder 6"/>
          <p:cNvSpPr>
            <a:spLocks noGrp="1"/>
          </p:cNvSpPr>
          <p:nvPr>
            <p:ph type="body"/>
          </p:nvPr>
        </p:nvSpPr>
        <p:spPr>
          <a:xfrm>
            <a:off x="1854360" y="2826720"/>
            <a:ext cx="386640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pos="0" algn="l"/>
              </a:tabLst>
            </a:pPr>
            <a:r>
              <a:rPr lang="ru-RU" sz="1600" b="1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Заголовок</a:t>
            </a:r>
            <a:endParaRPr lang="ru-RU" sz="16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5" name="PlaceHolder 7"/>
          <p:cNvSpPr>
            <a:spLocks noGrp="1"/>
          </p:cNvSpPr>
          <p:nvPr>
            <p:ph type="body"/>
          </p:nvPr>
        </p:nvSpPr>
        <p:spPr>
          <a:xfrm>
            <a:off x="1854360" y="3374280"/>
            <a:ext cx="3866400" cy="671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434160" lvl="1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Описание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6" name="PlaceHolder 8"/>
          <p:cNvSpPr>
            <a:spLocks noGrp="1"/>
          </p:cNvSpPr>
          <p:nvPr>
            <p:ph type="body"/>
          </p:nvPr>
        </p:nvSpPr>
        <p:spPr>
          <a:xfrm>
            <a:off x="1854360" y="4410720"/>
            <a:ext cx="386640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pos="0" algn="l"/>
              </a:tabLst>
            </a:pPr>
            <a:r>
              <a:rPr lang="ru-RU" sz="1600" b="1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Заголовок</a:t>
            </a:r>
            <a:endParaRPr lang="ru-RU" sz="16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7" name="PlaceHolder 9"/>
          <p:cNvSpPr>
            <a:spLocks noGrp="1"/>
          </p:cNvSpPr>
          <p:nvPr>
            <p:ph type="body"/>
          </p:nvPr>
        </p:nvSpPr>
        <p:spPr>
          <a:xfrm>
            <a:off x="1854360" y="4958640"/>
            <a:ext cx="3866400" cy="671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434160" lvl="1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Описание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8" name="PlaceHolder 10"/>
          <p:cNvSpPr>
            <a:spLocks noGrp="1"/>
          </p:cNvSpPr>
          <p:nvPr>
            <p:ph type="body"/>
          </p:nvPr>
        </p:nvSpPr>
        <p:spPr>
          <a:xfrm>
            <a:off x="7546680" y="1222560"/>
            <a:ext cx="3866400" cy="42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pos="0" algn="l"/>
              </a:tabLst>
            </a:pPr>
            <a:r>
              <a:rPr lang="ru-RU" sz="1600" b="1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Заголовок</a:t>
            </a:r>
            <a:endParaRPr lang="ru-RU" sz="16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9" name="PlaceHolder 11"/>
          <p:cNvSpPr>
            <a:spLocks noGrp="1"/>
          </p:cNvSpPr>
          <p:nvPr>
            <p:ph type="body"/>
          </p:nvPr>
        </p:nvSpPr>
        <p:spPr>
          <a:xfrm>
            <a:off x="7546680" y="1790280"/>
            <a:ext cx="3866400" cy="671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434160" lvl="1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Описание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20" name="PlaceHolder 12"/>
          <p:cNvSpPr>
            <a:spLocks noGrp="1"/>
          </p:cNvSpPr>
          <p:nvPr>
            <p:ph type="body"/>
          </p:nvPr>
        </p:nvSpPr>
        <p:spPr>
          <a:xfrm>
            <a:off x="7527240" y="2826720"/>
            <a:ext cx="386640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pos="0" algn="l"/>
              </a:tabLst>
            </a:pPr>
            <a:r>
              <a:rPr lang="ru-RU" sz="1600" b="1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Заголовок</a:t>
            </a:r>
            <a:endParaRPr lang="ru-RU" sz="16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21" name="PlaceHolder 13"/>
          <p:cNvSpPr>
            <a:spLocks noGrp="1"/>
          </p:cNvSpPr>
          <p:nvPr>
            <p:ph type="body"/>
          </p:nvPr>
        </p:nvSpPr>
        <p:spPr>
          <a:xfrm>
            <a:off x="7527240" y="3374280"/>
            <a:ext cx="3866400" cy="671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434160" lvl="1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Описание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22" name="PlaceHolder 14"/>
          <p:cNvSpPr>
            <a:spLocks noGrp="1"/>
          </p:cNvSpPr>
          <p:nvPr>
            <p:ph type="body"/>
          </p:nvPr>
        </p:nvSpPr>
        <p:spPr>
          <a:xfrm>
            <a:off x="7527240" y="4410720"/>
            <a:ext cx="386640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pos="0" algn="l"/>
              </a:tabLst>
            </a:pPr>
            <a:r>
              <a:rPr lang="ru-RU" sz="1600" b="1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Заголовок</a:t>
            </a:r>
            <a:endParaRPr lang="ru-RU" sz="16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23" name="PlaceHolder 15"/>
          <p:cNvSpPr>
            <a:spLocks noGrp="1"/>
          </p:cNvSpPr>
          <p:nvPr>
            <p:ph type="body"/>
          </p:nvPr>
        </p:nvSpPr>
        <p:spPr>
          <a:xfrm>
            <a:off x="7527240" y="4958640"/>
            <a:ext cx="3866400" cy="671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434160" lvl="1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Описание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24" name="PlaceHolder 16"/>
          <p:cNvSpPr>
            <a:spLocks noGrp="1"/>
          </p:cNvSpPr>
          <p:nvPr>
            <p:ph type="title"/>
          </p:nvPr>
        </p:nvSpPr>
        <p:spPr>
          <a:xfrm>
            <a:off x="34596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578880">
              <a:lnSpc>
                <a:spcPct val="90000"/>
              </a:lnSpc>
              <a:buNone/>
            </a:pPr>
            <a:r>
              <a:rPr lang="ru-RU" sz="20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ЗАГОЛОВКА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25" name="PlaceHolder 17"/>
          <p:cNvSpPr>
            <a:spLocks noGrp="1"/>
          </p:cNvSpPr>
          <p:nvPr>
            <p:ph type="body"/>
          </p:nvPr>
        </p:nvSpPr>
        <p:spPr>
          <a:xfrm>
            <a:off x="778320" y="1188000"/>
            <a:ext cx="770760" cy="42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pos="0" algn="l"/>
              </a:tabLst>
            </a:pPr>
            <a:r>
              <a:rPr lang="ru-RU" sz="2800" b="0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01</a:t>
            </a:r>
            <a:endParaRPr lang="ru-RU" sz="28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26" name="PlaceHolder 18"/>
          <p:cNvSpPr>
            <a:spLocks noGrp="1"/>
          </p:cNvSpPr>
          <p:nvPr>
            <p:ph type="body"/>
          </p:nvPr>
        </p:nvSpPr>
        <p:spPr>
          <a:xfrm>
            <a:off x="759240" y="2791800"/>
            <a:ext cx="77076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pos="0" algn="l"/>
              </a:tabLst>
            </a:pPr>
            <a:r>
              <a:rPr lang="ru-RU" sz="2800" b="0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02</a:t>
            </a:r>
            <a:endParaRPr lang="ru-RU" sz="28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27" name="PlaceHolder 19"/>
          <p:cNvSpPr>
            <a:spLocks noGrp="1"/>
          </p:cNvSpPr>
          <p:nvPr>
            <p:ph type="body"/>
          </p:nvPr>
        </p:nvSpPr>
        <p:spPr>
          <a:xfrm>
            <a:off x="759240" y="4376160"/>
            <a:ext cx="77076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pos="0" algn="l"/>
              </a:tabLst>
            </a:pPr>
            <a:r>
              <a:rPr lang="ru-RU" sz="2800" b="0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03</a:t>
            </a:r>
            <a:endParaRPr lang="ru-RU" sz="28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28" name="PlaceHolder 20"/>
          <p:cNvSpPr>
            <a:spLocks noGrp="1"/>
          </p:cNvSpPr>
          <p:nvPr>
            <p:ph type="body"/>
          </p:nvPr>
        </p:nvSpPr>
        <p:spPr>
          <a:xfrm>
            <a:off x="6451560" y="1188000"/>
            <a:ext cx="770760" cy="42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pos="0" algn="l"/>
              </a:tabLst>
            </a:pPr>
            <a:r>
              <a:rPr lang="ru-RU" sz="2800" b="0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04</a:t>
            </a:r>
            <a:endParaRPr lang="ru-RU" sz="28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29" name="PlaceHolder 21"/>
          <p:cNvSpPr>
            <a:spLocks noGrp="1"/>
          </p:cNvSpPr>
          <p:nvPr>
            <p:ph type="body"/>
          </p:nvPr>
        </p:nvSpPr>
        <p:spPr>
          <a:xfrm>
            <a:off x="6432120" y="2791800"/>
            <a:ext cx="77076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pos="0" algn="l"/>
              </a:tabLst>
            </a:pPr>
            <a:r>
              <a:rPr lang="ru-RU" sz="2800" b="0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05</a:t>
            </a:r>
            <a:endParaRPr lang="ru-RU" sz="28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30" name="PlaceHolder 22"/>
          <p:cNvSpPr>
            <a:spLocks noGrp="1"/>
          </p:cNvSpPr>
          <p:nvPr>
            <p:ph type="body"/>
          </p:nvPr>
        </p:nvSpPr>
        <p:spPr>
          <a:xfrm>
            <a:off x="6432120" y="4376160"/>
            <a:ext cx="77076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pos="0" algn="l"/>
              </a:tabLst>
            </a:pPr>
            <a:r>
              <a:rPr lang="ru-RU" sz="2800" b="0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06</a:t>
            </a:r>
            <a:endParaRPr lang="ru-RU" sz="28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Фотографии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dt" idx="7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&lt;дата/время&gt;</a:t>
            </a:r>
            <a:endParaRPr lang="ru-RU" sz="75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ftr" idx="8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33" name="PlaceHolder 3"/>
          <p:cNvSpPr>
            <a:spLocks noGrp="1"/>
          </p:cNvSpPr>
          <p:nvPr>
            <p:ph type="sldNum" idx="9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82D69BFD-2677-4E03-AD86-A3E696719193}" type="slidenum">
              <a: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‹#›</a:t>
            </a:fld>
            <a:endParaRPr lang="ru-RU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title"/>
          </p:nvPr>
        </p:nvSpPr>
        <p:spPr>
          <a:xfrm>
            <a:off x="37260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578880">
              <a:lnSpc>
                <a:spcPct val="90000"/>
              </a:lnSpc>
              <a:buNone/>
            </a:pPr>
            <a:r>
              <a:rPr lang="ru-RU" sz="20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ЗАГОЛОВКА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7440120" y="1015920"/>
            <a:ext cx="4405320" cy="307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Седьмой уровень структуры</a:t>
            </a: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7440120" y="4389120"/>
            <a:ext cx="4405320" cy="1811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Седьмой уровень структуры</a:t>
            </a: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345960" y="3223800"/>
            <a:ext cx="6805800" cy="297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Седьмой уровень структуры</a:t>
            </a:r>
          </a:p>
        </p:txBody>
      </p:sp>
      <p:sp>
        <p:nvSpPr>
          <p:cNvPr id="38" name="PlaceHolder 8"/>
          <p:cNvSpPr>
            <a:spLocks noGrp="1"/>
          </p:cNvSpPr>
          <p:nvPr>
            <p:ph type="body"/>
          </p:nvPr>
        </p:nvSpPr>
        <p:spPr>
          <a:xfrm>
            <a:off x="345960" y="1015920"/>
            <a:ext cx="6805800" cy="2029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39" name="Прямоугольник 30"/>
          <p:cNvSpPr/>
          <p:nvPr/>
        </p:nvSpPr>
        <p:spPr>
          <a:xfrm>
            <a:off x="345960" y="1015920"/>
            <a:ext cx="6805800" cy="202968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Montserrat"/>
              <a:ea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нкты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dt" idx="10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&lt;дата/время&gt;</a:t>
            </a:r>
            <a:endParaRPr lang="ru-RU" sz="75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ftr" idx="11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36108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578880">
              <a:lnSpc>
                <a:spcPct val="90000"/>
              </a:lnSpc>
              <a:buNone/>
            </a:pPr>
            <a:r>
              <a:rPr lang="ru-RU" sz="20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ЗАГОЛОВКА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994400" y="2973600"/>
            <a:ext cx="2190600" cy="910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 defTabSz="578880">
              <a:lnSpc>
                <a:spcPct val="90000"/>
              </a:lnSpc>
              <a:spcBef>
                <a:spcPts val="632"/>
              </a:spcBef>
              <a:buNone/>
              <a:tabLst>
                <a:tab pos="0" algn="l"/>
              </a:tabLst>
            </a:pPr>
            <a:r>
              <a:rPr lang="ru-RU" sz="14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Текст</a:t>
            </a:r>
            <a:endParaRPr lang="ru-RU" sz="14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662880" y="1587960"/>
            <a:ext cx="4901760" cy="712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pos="0" algn="l"/>
              </a:tabLst>
            </a:pPr>
            <a:r>
              <a:rPr lang="ru-RU" sz="14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6662880" y="2445120"/>
            <a:ext cx="4901760" cy="712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pos="0" algn="l"/>
              </a:tabLst>
            </a:pPr>
            <a:r>
              <a:rPr lang="ru-RU" sz="14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662880" y="3302280"/>
            <a:ext cx="4901760" cy="712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pos="0" algn="l"/>
              </a:tabLst>
            </a:pPr>
            <a:r>
              <a:rPr lang="ru-RU" sz="14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47" name="PlaceHolder 8"/>
          <p:cNvSpPr>
            <a:spLocks noGrp="1"/>
          </p:cNvSpPr>
          <p:nvPr>
            <p:ph type="body"/>
          </p:nvPr>
        </p:nvSpPr>
        <p:spPr>
          <a:xfrm>
            <a:off x="6662880" y="4159080"/>
            <a:ext cx="4901760" cy="712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pos="0" algn="l"/>
              </a:tabLst>
            </a:pPr>
            <a:r>
              <a:rPr lang="ru-RU" sz="14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48" name="PlaceHolder 9"/>
          <p:cNvSpPr>
            <a:spLocks noGrp="1"/>
          </p:cNvSpPr>
          <p:nvPr>
            <p:ph type="body"/>
          </p:nvPr>
        </p:nvSpPr>
        <p:spPr>
          <a:xfrm>
            <a:off x="6662880" y="5016240"/>
            <a:ext cx="4901760" cy="712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pos="0" algn="l"/>
              </a:tabLst>
            </a:pPr>
            <a:r>
              <a:rPr lang="ru-RU" sz="14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5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Статистика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dt" idx="12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&lt;дата/время&gt;</a:t>
            </a:r>
            <a:endParaRPr lang="ru-RU" sz="75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ftr" idx="13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1" name="PlaceHolder 3"/>
          <p:cNvSpPr>
            <a:spLocks noGrp="1"/>
          </p:cNvSpPr>
          <p:nvPr>
            <p:ph type="sldNum" idx="14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2A7046ED-2D18-473F-8587-E82310CEEB63}" type="slidenum">
              <a: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‹#›</a:t>
            </a:fld>
            <a:endParaRPr lang="ru-RU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title"/>
          </p:nvPr>
        </p:nvSpPr>
        <p:spPr>
          <a:xfrm>
            <a:off x="36108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578880">
              <a:lnSpc>
                <a:spcPct val="90000"/>
              </a:lnSpc>
              <a:buNone/>
            </a:pPr>
            <a:r>
              <a:rPr lang="ru-RU" sz="20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ЗАГОЛОВКА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53" name="Текст 35"/>
          <p:cNvSpPr/>
          <p:nvPr/>
        </p:nvSpPr>
        <p:spPr>
          <a:xfrm>
            <a:off x="6683040" y="1026720"/>
            <a:ext cx="4789800" cy="1614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D6E3"/>
              </a:buClr>
              <a:buFont typeface="Arial"/>
              <a:buChar char="•"/>
            </a:pPr>
            <a:r>
              <a:rPr lang="ru-RU" sz="1800" b="1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6683040" y="1626840"/>
            <a:ext cx="4789800" cy="1014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55" name="Текст 35"/>
          <p:cNvSpPr/>
          <p:nvPr/>
        </p:nvSpPr>
        <p:spPr>
          <a:xfrm>
            <a:off x="6683040" y="2807640"/>
            <a:ext cx="4789800" cy="1614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D6E3"/>
              </a:buClr>
              <a:buFont typeface="Arial"/>
              <a:buChar char="•"/>
            </a:pPr>
            <a:r>
              <a:rPr lang="ru-RU" sz="1800" b="1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body"/>
          </p:nvPr>
        </p:nvSpPr>
        <p:spPr>
          <a:xfrm>
            <a:off x="6683040" y="3407760"/>
            <a:ext cx="4789800" cy="1014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57" name="Текст 35"/>
          <p:cNvSpPr/>
          <p:nvPr/>
        </p:nvSpPr>
        <p:spPr>
          <a:xfrm>
            <a:off x="6683040" y="4583880"/>
            <a:ext cx="4789800" cy="1614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D6E3"/>
              </a:buClr>
              <a:buFont typeface="Arial"/>
              <a:buChar char="•"/>
            </a:pPr>
            <a:r>
              <a:rPr lang="ru-RU" sz="1800" b="1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7"/>
          <p:cNvSpPr>
            <a:spLocks noGrp="1"/>
          </p:cNvSpPr>
          <p:nvPr>
            <p:ph type="body"/>
          </p:nvPr>
        </p:nvSpPr>
        <p:spPr>
          <a:xfrm>
            <a:off x="6683040" y="5184000"/>
            <a:ext cx="4789800" cy="1014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Статистика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dt" idx="15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&lt;дата/время&gt;</a:t>
            </a:r>
            <a:endParaRPr lang="ru-RU" sz="75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ftr" idx="16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61" name="PlaceHolder 3"/>
          <p:cNvSpPr>
            <a:spLocks noGrp="1"/>
          </p:cNvSpPr>
          <p:nvPr>
            <p:ph type="sldNum" idx="17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2A2B65D8-79E7-45D3-91CE-54F14BBE16F8}" type="slidenum">
              <a: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‹#›</a:t>
            </a:fld>
            <a:endParaRPr lang="ru-RU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title"/>
          </p:nvPr>
        </p:nvSpPr>
        <p:spPr>
          <a:xfrm>
            <a:off x="34956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578880">
              <a:lnSpc>
                <a:spcPct val="90000"/>
              </a:lnSpc>
              <a:buNone/>
            </a:pPr>
            <a:r>
              <a:rPr lang="ru-RU" sz="20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ЗАГОЛОВКА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63" name="Текст 35"/>
          <p:cNvSpPr/>
          <p:nvPr/>
        </p:nvSpPr>
        <p:spPr>
          <a:xfrm>
            <a:off x="6683040" y="1015920"/>
            <a:ext cx="4789800" cy="1021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Arial"/>
              <a:buChar char="•"/>
            </a:pPr>
            <a:r>
              <a:rPr lang="ru-RU" sz="1800" b="1" u="none" strike="noStrike">
                <a:solidFill>
                  <a:schemeClr val="accent1"/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 type="body"/>
          </p:nvPr>
        </p:nvSpPr>
        <p:spPr>
          <a:xfrm>
            <a:off x="6683040" y="1395360"/>
            <a:ext cx="4789800" cy="641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65" name="Текст 35"/>
          <p:cNvSpPr/>
          <p:nvPr/>
        </p:nvSpPr>
        <p:spPr>
          <a:xfrm>
            <a:off x="6683040" y="2284560"/>
            <a:ext cx="4789800" cy="1021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B47DEE"/>
              </a:buClr>
              <a:buFont typeface="Arial"/>
              <a:buChar char="•"/>
            </a:pPr>
            <a:r>
              <a:rPr lang="ru-RU" sz="1800" b="1" u="none" strike="noStrike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body"/>
          </p:nvPr>
        </p:nvSpPr>
        <p:spPr>
          <a:xfrm>
            <a:off x="6683040" y="2664000"/>
            <a:ext cx="4789800" cy="641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67" name="Текст 35"/>
          <p:cNvSpPr/>
          <p:nvPr/>
        </p:nvSpPr>
        <p:spPr>
          <a:xfrm>
            <a:off x="6683040" y="3553200"/>
            <a:ext cx="4789800" cy="1021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8A83D1"/>
              </a:buClr>
              <a:buFont typeface="Arial"/>
              <a:buChar char="•"/>
            </a:pPr>
            <a:r>
              <a:rPr lang="ru-RU" sz="1800" b="1" u="none" strike="noStrike">
                <a:solidFill>
                  <a:schemeClr val="accent4"/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7"/>
          <p:cNvSpPr>
            <a:spLocks noGrp="1"/>
          </p:cNvSpPr>
          <p:nvPr>
            <p:ph type="body"/>
          </p:nvPr>
        </p:nvSpPr>
        <p:spPr>
          <a:xfrm>
            <a:off x="6683040" y="3932640"/>
            <a:ext cx="4789800" cy="641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69" name="Текст 35"/>
          <p:cNvSpPr/>
          <p:nvPr/>
        </p:nvSpPr>
        <p:spPr>
          <a:xfrm>
            <a:off x="6683040" y="4821840"/>
            <a:ext cx="4789800" cy="1021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D6E3"/>
              </a:buClr>
              <a:buFont typeface="Arial"/>
              <a:buChar char="•"/>
            </a:pPr>
            <a:r>
              <a:rPr lang="ru-RU" sz="1800" b="1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8"/>
          <p:cNvSpPr>
            <a:spLocks noGrp="1"/>
          </p:cNvSpPr>
          <p:nvPr>
            <p:ph type="body"/>
          </p:nvPr>
        </p:nvSpPr>
        <p:spPr>
          <a:xfrm>
            <a:off x="6683040" y="5201280"/>
            <a:ext cx="4789800" cy="641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Статистика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dt" idx="18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&lt;дата/время&gt;</a:t>
            </a:r>
            <a:endParaRPr lang="ru-RU" sz="75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ftr" idx="19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73" name="PlaceHolder 3"/>
          <p:cNvSpPr>
            <a:spLocks noGrp="1"/>
          </p:cNvSpPr>
          <p:nvPr>
            <p:ph type="sldNum" idx="20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ED68F013-9C2F-428C-B0C5-27CC34C3275D}" type="slidenum">
              <a: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‹#›</a:t>
            </a:fld>
            <a:endParaRPr lang="ru-RU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title"/>
          </p:nvPr>
        </p:nvSpPr>
        <p:spPr>
          <a:xfrm>
            <a:off x="36756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578880">
              <a:lnSpc>
                <a:spcPct val="90000"/>
              </a:lnSpc>
              <a:buNone/>
            </a:pPr>
            <a:r>
              <a:rPr lang="ru-RU" sz="20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ЗАГОЛОВКА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75" name="Текст 35"/>
          <p:cNvSpPr/>
          <p:nvPr/>
        </p:nvSpPr>
        <p:spPr>
          <a:xfrm>
            <a:off x="6683040" y="1015920"/>
            <a:ext cx="4789800" cy="1021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Arial"/>
              <a:buChar char="•"/>
            </a:pPr>
            <a:r>
              <a:rPr lang="ru-RU" sz="1800" b="1" u="none" strike="noStrike">
                <a:solidFill>
                  <a:schemeClr val="accent1"/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683040" y="1395360"/>
            <a:ext cx="4789800" cy="641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77" name="Текст 35"/>
          <p:cNvSpPr/>
          <p:nvPr/>
        </p:nvSpPr>
        <p:spPr>
          <a:xfrm>
            <a:off x="6683040" y="2284560"/>
            <a:ext cx="4789800" cy="1021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B47DEE"/>
              </a:buClr>
              <a:buFont typeface="Arial"/>
              <a:buChar char="•"/>
            </a:pPr>
            <a:r>
              <a:rPr lang="ru-RU" sz="1800" b="1" u="none" strike="noStrike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6683040" y="2664000"/>
            <a:ext cx="4789800" cy="641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79" name="Текст 35"/>
          <p:cNvSpPr/>
          <p:nvPr/>
        </p:nvSpPr>
        <p:spPr>
          <a:xfrm>
            <a:off x="6683040" y="3553200"/>
            <a:ext cx="4789800" cy="1021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8A83D1"/>
              </a:buClr>
              <a:buFont typeface="Arial"/>
              <a:buChar char="•"/>
            </a:pPr>
            <a:r>
              <a:rPr lang="ru-RU" sz="1800" b="1" u="none" strike="noStrike">
                <a:solidFill>
                  <a:schemeClr val="accent4"/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683040" y="3932640"/>
            <a:ext cx="4789800" cy="641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81" name="Текст 35"/>
          <p:cNvSpPr/>
          <p:nvPr/>
        </p:nvSpPr>
        <p:spPr>
          <a:xfrm>
            <a:off x="6683040" y="4821840"/>
            <a:ext cx="4789800" cy="1021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D6E3"/>
              </a:buClr>
              <a:buFont typeface="Arial"/>
              <a:buChar char="•"/>
            </a:pPr>
            <a:r>
              <a:rPr lang="ru-RU" sz="1800" b="1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PlaceHolder 8"/>
          <p:cNvSpPr>
            <a:spLocks noGrp="1"/>
          </p:cNvSpPr>
          <p:nvPr>
            <p:ph type="body"/>
          </p:nvPr>
        </p:nvSpPr>
        <p:spPr>
          <a:xfrm>
            <a:off x="6683040" y="5201280"/>
            <a:ext cx="4789800" cy="641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Стадии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dt" idx="21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75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&lt;дата/время&gt;</a:t>
            </a:r>
            <a:endParaRPr lang="ru-RU" sz="75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ftr" idx="22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85" name="PlaceHolder 3"/>
          <p:cNvSpPr>
            <a:spLocks noGrp="1"/>
          </p:cNvSpPr>
          <p:nvPr>
            <p:ph type="sldNum" idx="23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8B14333C-1B9E-4DE5-8D1D-D34321BB16AC}" type="slidenum">
              <a: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‹#›</a:t>
            </a:fld>
            <a:endParaRPr lang="ru-RU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6" name="Текст 35"/>
          <p:cNvSpPr/>
          <p:nvPr/>
        </p:nvSpPr>
        <p:spPr>
          <a:xfrm>
            <a:off x="345960" y="1024920"/>
            <a:ext cx="2525760" cy="1476360"/>
          </a:xfrm>
          <a:prstGeom prst="roundRect">
            <a:avLst>
              <a:gd name="adj" fmla="val 1588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D6E3"/>
              </a:buClr>
              <a:buFont typeface="Arial"/>
              <a:buChar char="•"/>
            </a:pPr>
            <a:r>
              <a:rPr lang="ru-RU" sz="1600" b="1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345960" y="1380960"/>
            <a:ext cx="2525760" cy="1120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88" name="Текст 35"/>
          <p:cNvSpPr/>
          <p:nvPr/>
        </p:nvSpPr>
        <p:spPr>
          <a:xfrm>
            <a:off x="4833000" y="1024920"/>
            <a:ext cx="2525760" cy="1476360"/>
          </a:xfrm>
          <a:prstGeom prst="roundRect">
            <a:avLst>
              <a:gd name="adj" fmla="val 1588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D6E3"/>
              </a:buClr>
              <a:buFont typeface="Arial"/>
              <a:buChar char="•"/>
            </a:pPr>
            <a:r>
              <a:rPr lang="ru-RU" sz="1600" b="1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833000" y="1380960"/>
            <a:ext cx="2525760" cy="1120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90" name="Текст 35"/>
          <p:cNvSpPr/>
          <p:nvPr/>
        </p:nvSpPr>
        <p:spPr>
          <a:xfrm>
            <a:off x="9330840" y="1024920"/>
            <a:ext cx="2525760" cy="1476360"/>
          </a:xfrm>
          <a:prstGeom prst="roundRect">
            <a:avLst>
              <a:gd name="adj" fmla="val 1588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D6E3"/>
              </a:buClr>
              <a:buFont typeface="Arial"/>
              <a:buChar char="•"/>
            </a:pPr>
            <a:r>
              <a:rPr lang="ru-RU" sz="1600" b="1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9330840" y="1380960"/>
            <a:ext cx="2525760" cy="1120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92" name="Текст 35"/>
          <p:cNvSpPr/>
          <p:nvPr/>
        </p:nvSpPr>
        <p:spPr>
          <a:xfrm>
            <a:off x="2593440" y="4358160"/>
            <a:ext cx="2525760" cy="1476360"/>
          </a:xfrm>
          <a:prstGeom prst="roundRect">
            <a:avLst>
              <a:gd name="adj" fmla="val 1588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D6E3"/>
              </a:buClr>
              <a:buFont typeface="Arial"/>
              <a:buChar char="•"/>
            </a:pPr>
            <a:r>
              <a:rPr lang="ru-RU" sz="1600" b="1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2593440" y="4714200"/>
            <a:ext cx="2525760" cy="1120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94" name="Текст 35"/>
          <p:cNvSpPr/>
          <p:nvPr/>
        </p:nvSpPr>
        <p:spPr>
          <a:xfrm>
            <a:off x="7080480" y="4358160"/>
            <a:ext cx="2525760" cy="1476360"/>
          </a:xfrm>
          <a:prstGeom prst="roundRect">
            <a:avLst>
              <a:gd name="adj" fmla="val 1588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D6E3"/>
              </a:buClr>
              <a:buFont typeface="Arial"/>
              <a:buChar char="•"/>
            </a:pPr>
            <a:r>
              <a:rPr lang="ru-RU" sz="1600" b="1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PlaceHolder 8"/>
          <p:cNvSpPr>
            <a:spLocks noGrp="1"/>
          </p:cNvSpPr>
          <p:nvPr>
            <p:ph type="body"/>
          </p:nvPr>
        </p:nvSpPr>
        <p:spPr>
          <a:xfrm>
            <a:off x="7080480" y="4714200"/>
            <a:ext cx="2525760" cy="1120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текста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96" name="PlaceHolder 9"/>
          <p:cNvSpPr>
            <a:spLocks noGrp="1"/>
          </p:cNvSpPr>
          <p:nvPr>
            <p:ph type="title"/>
          </p:nvPr>
        </p:nvSpPr>
        <p:spPr>
          <a:xfrm>
            <a:off x="38412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578880">
              <a:lnSpc>
                <a:spcPct val="90000"/>
              </a:lnSpc>
              <a:buNone/>
            </a:pPr>
            <a:r>
              <a:rPr lang="ru-RU" sz="20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ОБРАЗЕЦ ЗАГОЛОВКА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Рисунок 4"/>
          <p:cNvPicPr/>
          <p:nvPr/>
        </p:nvPicPr>
        <p:blipFill>
          <a:blip r:embed="rId2"/>
          <a:stretch/>
        </p:blipFill>
        <p:spPr>
          <a:xfrm>
            <a:off x="55800" y="0"/>
            <a:ext cx="12079800" cy="1022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7" name="Рисунок 6"/>
          <p:cNvPicPr/>
          <p:nvPr/>
        </p:nvPicPr>
        <p:blipFill>
          <a:blip r:embed="rId3"/>
          <a:stretch/>
        </p:blipFill>
        <p:spPr>
          <a:xfrm>
            <a:off x="2182680" y="1206360"/>
            <a:ext cx="5737320" cy="257364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  <p:sp>
        <p:nvSpPr>
          <p:cNvPr id="208" name="TextBox 9"/>
          <p:cNvSpPr/>
          <p:nvPr/>
        </p:nvSpPr>
        <p:spPr>
          <a:xfrm>
            <a:off x="2012400" y="4140000"/>
            <a:ext cx="799632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r>
              <a:rPr lang="ru-RU" sz="28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Команда</a:t>
            </a:r>
            <a:r>
              <a:rPr lang="en-US" sz="28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: «Нахальные Кодеры Алярм»</a:t>
            </a:r>
            <a:endParaRPr lang="ru-RU" sz="2800" b="1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2880000" y="4860000"/>
            <a:ext cx="6300000" cy="1230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spAutoFit/>
          </a:bodyPr>
          <a:lstStyle/>
          <a:p>
            <a:r>
              <a:rPr lang="en-US" sz="1600" b="1" u="none" strike="noStrike">
                <a:solidFill>
                  <a:srgbClr val="FFFFFF"/>
                </a:solidFill>
                <a:effectLst/>
                <a:uFillTx/>
                <a:latin typeface="Montserrat"/>
                <a:ea typeface="Arial"/>
              </a:rPr>
              <a:t>Задача 6: </a:t>
            </a:r>
            <a:r>
              <a:rPr lang="ru-RU" sz="1600" b="1" u="none" strike="noStrike">
                <a:solidFill>
                  <a:srgbClr val="FFFFFF"/>
                </a:solidFill>
                <a:effectLst/>
                <a:uFillTx/>
                <a:latin typeface="Montserrat"/>
                <a:ea typeface="Arial"/>
              </a:rPr>
              <a:t>Сервис для отслеживания динамики клиентских настроений и проблем по конкретным банковским продуктам в режиме реального времени</a:t>
            </a:r>
            <a:endParaRPr lang="ru-RU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0" name="Прямоугольник с двумя учесеченными противолежащими углами 2"/>
          <p:cNvSpPr/>
          <p:nvPr/>
        </p:nvSpPr>
        <p:spPr>
          <a:xfrm>
            <a:off x="190080" y="4874760"/>
            <a:ext cx="2509920" cy="885240"/>
          </a:xfrm>
          <a:prstGeom prst="snip2DiagRect">
            <a:avLst>
              <a:gd name="adj1" fmla="val 0"/>
              <a:gd name="adj2" fmla="val 7966"/>
            </a:avLst>
          </a:prstGeom>
          <a:solidFill>
            <a:srgbClr val="8A83D1">
              <a:alpha val="72000"/>
            </a:srgbClr>
          </a:solidFill>
          <a:ln w="9525">
            <a:solidFill>
              <a:srgbClr val="8A83D1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ru-RU" sz="1800" b="0" u="none" strike="noStrike">
              <a:solidFill>
                <a:schemeClr val="lt1"/>
              </a:solidFill>
              <a:effectLst/>
              <a:uFillTx/>
              <a:latin typeface="Montserrat"/>
              <a:ea typeface="Arial"/>
            </a:endParaRPr>
          </a:p>
        </p:txBody>
      </p:sp>
      <p:pic>
        <p:nvPicPr>
          <p:cNvPr id="211" name="Рисунок 81" descr="Изображение выглядит как текст, Шрифт, Графика, снимок экрана&#10;&#10;Содержимое, созданное искусственным интеллектом, может быть неверным."/>
          <p:cNvPicPr/>
          <p:nvPr/>
        </p:nvPicPr>
        <p:blipFill>
          <a:blip r:embed="rId4"/>
          <a:stretch/>
        </p:blipFill>
        <p:spPr>
          <a:xfrm>
            <a:off x="180000" y="5040000"/>
            <a:ext cx="2509920" cy="6310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Num" idx="70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CA9F79C7-486B-4F9A-B440-F5BEC2D05F52}" type="slidenum">
              <a:rPr lang="ru-RU" sz="12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10</a:t>
            </a:fld>
            <a:endParaRPr lang="ru-RU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93" name="Прямоугольник с двумя учесеченными противолежащими углами 1"/>
          <p:cNvSpPr/>
          <p:nvPr/>
        </p:nvSpPr>
        <p:spPr>
          <a:xfrm>
            <a:off x="793800" y="3438360"/>
            <a:ext cx="2340000" cy="1857600"/>
          </a:xfrm>
          <a:prstGeom prst="snip2DiagRect">
            <a:avLst>
              <a:gd name="adj1" fmla="val 0"/>
              <a:gd name="adj2" fmla="val 5972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 anchorCtr="1">
            <a:noAutofit/>
          </a:bodyPr>
          <a:lstStyle/>
          <a:p>
            <a:pPr algn="ctr" defTabSz="578880">
              <a:lnSpc>
                <a:spcPct val="90000"/>
              </a:lnSpc>
              <a:tabLst>
                <a:tab pos="0" algn="l"/>
              </a:tabLst>
            </a:pPr>
            <a:r>
              <a:rPr lang="ru-RU" sz="16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Добавление автоматических уведомлений о росте негативных или позитивных настроений по категориям.</a:t>
            </a:r>
            <a:endParaRPr lang="ru-RU" sz="1600" b="1" u="none" strike="noStrike">
              <a:solidFill>
                <a:schemeClr val="accent2"/>
              </a:solidFill>
              <a:effectLst/>
              <a:uFillTx/>
              <a:latin typeface="Montserrat"/>
              <a:ea typeface="Arial"/>
            </a:endParaRPr>
          </a:p>
        </p:txBody>
      </p:sp>
      <p:grpSp>
        <p:nvGrpSpPr>
          <p:cNvPr id="294" name="Google Shape;1475;p 1"/>
          <p:cNvGrpSpPr/>
          <p:nvPr/>
        </p:nvGrpSpPr>
        <p:grpSpPr>
          <a:xfrm>
            <a:off x="743040" y="885960"/>
            <a:ext cx="10477440" cy="2333520"/>
            <a:chOff x="743040" y="885960"/>
            <a:chExt cx="10477440" cy="2333520"/>
          </a:xfrm>
        </p:grpSpPr>
        <p:sp>
          <p:nvSpPr>
            <p:cNvPr id="295" name="Google Shape;1476;p 1"/>
            <p:cNvSpPr/>
            <p:nvPr/>
          </p:nvSpPr>
          <p:spPr>
            <a:xfrm>
              <a:off x="10210680" y="2994840"/>
              <a:ext cx="1009800" cy="97200"/>
            </a:xfrm>
            <a:custGeom>
              <a:avLst/>
              <a:gdLst>
                <a:gd name="textAreaLeft" fmla="*/ 0 w 1009800"/>
                <a:gd name="textAreaRight" fmla="*/ 1010160 w 1009800"/>
                <a:gd name="textAreaTop" fmla="*/ 0 h 97200"/>
                <a:gd name="textAreaBottom" fmla="*/ 97560 h 97200"/>
              </a:gdLst>
              <a:ahLst/>
              <a:cxnLst/>
              <a:rect l="textAreaLeft" t="textAreaTop" r="textAreaRight" b="textAreaBottom"/>
              <a:pathLst>
                <a:path w="1677" h="186">
                  <a:moveTo>
                    <a:pt x="1" y="0"/>
                  </a:moveTo>
                  <a:cubicBezTo>
                    <a:pt x="13" y="25"/>
                    <a:pt x="13" y="62"/>
                    <a:pt x="13" y="87"/>
                  </a:cubicBezTo>
                  <a:cubicBezTo>
                    <a:pt x="13" y="124"/>
                    <a:pt x="13" y="148"/>
                    <a:pt x="1" y="185"/>
                  </a:cubicBezTo>
                  <a:lnTo>
                    <a:pt x="1677" y="185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chemeClr val="lt1">
                <a:alpha val="56000"/>
              </a:schemeClr>
            </a:solidFill>
            <a:ln w="0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5120" rIns="122040" bIns="15120" anchor="ctr">
              <a:noAutofit/>
            </a:bodyPr>
            <a:lstStyle/>
            <a:p>
              <a:endParaRPr lang="ru-RU" sz="2400" b="0" u="none" strike="noStrike">
                <a:solidFill>
                  <a:schemeClr val="dk1"/>
                </a:solidFill>
                <a:effectLst/>
                <a:uFillTx/>
                <a:latin typeface="Montserrat"/>
                <a:ea typeface="Arial"/>
              </a:endParaRPr>
            </a:p>
          </p:txBody>
        </p:sp>
        <p:sp>
          <p:nvSpPr>
            <p:cNvPr id="296" name="Google Shape;1477;p 1"/>
            <p:cNvSpPr/>
            <p:nvPr/>
          </p:nvSpPr>
          <p:spPr>
            <a:xfrm>
              <a:off x="2175840" y="2994840"/>
              <a:ext cx="2293920" cy="91800"/>
            </a:xfrm>
            <a:custGeom>
              <a:avLst/>
              <a:gdLst>
                <a:gd name="textAreaLeft" fmla="*/ 0 w 2293920"/>
                <a:gd name="textAreaRight" fmla="*/ 2294280 w 2293920"/>
                <a:gd name="textAreaTop" fmla="*/ 0 h 91800"/>
                <a:gd name="textAreaBottom" fmla="*/ 92160 h 91800"/>
              </a:gdLst>
              <a:ahLst/>
              <a:cxnLst/>
              <a:rect l="textAreaLeft" t="textAreaTop" r="textAreaRight" b="textAreaBottom"/>
              <a:pathLst>
                <a:path w="3808" h="173">
                  <a:moveTo>
                    <a:pt x="12" y="0"/>
                  </a:moveTo>
                  <a:cubicBezTo>
                    <a:pt x="12" y="25"/>
                    <a:pt x="25" y="50"/>
                    <a:pt x="12" y="74"/>
                  </a:cubicBezTo>
                  <a:cubicBezTo>
                    <a:pt x="25" y="111"/>
                    <a:pt x="12" y="148"/>
                    <a:pt x="0" y="173"/>
                  </a:cubicBezTo>
                  <a:lnTo>
                    <a:pt x="3807" y="173"/>
                  </a:lnTo>
                  <a:cubicBezTo>
                    <a:pt x="3795" y="148"/>
                    <a:pt x="3783" y="111"/>
                    <a:pt x="3783" y="74"/>
                  </a:cubicBezTo>
                  <a:cubicBezTo>
                    <a:pt x="3783" y="50"/>
                    <a:pt x="3795" y="25"/>
                    <a:pt x="3795" y="0"/>
                  </a:cubicBezTo>
                  <a:close/>
                </a:path>
              </a:pathLst>
            </a:custGeom>
            <a:solidFill>
              <a:schemeClr val="lt1">
                <a:alpha val="56000"/>
              </a:schemeClr>
            </a:solidFill>
            <a:ln w="0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4040" rIns="122040" bIns="14040" anchor="ctr">
              <a:noAutofit/>
            </a:bodyPr>
            <a:lstStyle/>
            <a:p>
              <a:endParaRPr lang="ru-RU" sz="2400" b="0" u="none" strike="noStrike">
                <a:solidFill>
                  <a:schemeClr val="dk1"/>
                </a:solidFill>
                <a:effectLst/>
                <a:uFillTx/>
                <a:latin typeface="Montserrat"/>
                <a:ea typeface="Arial"/>
              </a:endParaRPr>
            </a:p>
          </p:txBody>
        </p:sp>
        <p:sp>
          <p:nvSpPr>
            <p:cNvPr id="297" name="Google Shape;1478;p 1"/>
            <p:cNvSpPr/>
            <p:nvPr/>
          </p:nvSpPr>
          <p:spPr>
            <a:xfrm>
              <a:off x="7530120" y="2994840"/>
              <a:ext cx="2279160" cy="91800"/>
            </a:xfrm>
            <a:custGeom>
              <a:avLst/>
              <a:gdLst>
                <a:gd name="textAreaLeft" fmla="*/ 0 w 2279160"/>
                <a:gd name="textAreaRight" fmla="*/ 2279520 w 2279160"/>
                <a:gd name="textAreaTop" fmla="*/ 0 h 91800"/>
                <a:gd name="textAreaBottom" fmla="*/ 92160 h 91800"/>
              </a:gdLst>
              <a:ahLst/>
              <a:cxnLst/>
              <a:rect l="textAreaLeft" t="textAreaTop" r="textAreaRight" b="textAreaBottom"/>
              <a:pathLst>
                <a:path w="3784" h="173">
                  <a:moveTo>
                    <a:pt x="13" y="0"/>
                  </a:moveTo>
                  <a:cubicBezTo>
                    <a:pt x="13" y="25"/>
                    <a:pt x="13" y="50"/>
                    <a:pt x="26" y="74"/>
                  </a:cubicBezTo>
                  <a:cubicBezTo>
                    <a:pt x="13" y="111"/>
                    <a:pt x="13" y="148"/>
                    <a:pt x="1" y="173"/>
                  </a:cubicBezTo>
                  <a:lnTo>
                    <a:pt x="3784" y="173"/>
                  </a:lnTo>
                  <a:cubicBezTo>
                    <a:pt x="3771" y="148"/>
                    <a:pt x="3771" y="111"/>
                    <a:pt x="3771" y="74"/>
                  </a:cubicBezTo>
                  <a:cubicBezTo>
                    <a:pt x="3771" y="50"/>
                    <a:pt x="3771" y="25"/>
                    <a:pt x="3784" y="0"/>
                  </a:cubicBezTo>
                  <a:close/>
                </a:path>
              </a:pathLst>
            </a:custGeom>
            <a:solidFill>
              <a:schemeClr val="lt1">
                <a:alpha val="56000"/>
              </a:schemeClr>
            </a:solidFill>
            <a:ln w="0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4040" rIns="122040" bIns="14040" anchor="ctr">
              <a:noAutofit/>
            </a:bodyPr>
            <a:lstStyle/>
            <a:p>
              <a:endParaRPr lang="ru-RU" sz="2400" b="0" u="none" strike="noStrike">
                <a:solidFill>
                  <a:schemeClr val="dk1"/>
                </a:solidFill>
                <a:effectLst/>
                <a:uFillTx/>
                <a:latin typeface="Montserrat"/>
                <a:ea typeface="Arial"/>
              </a:endParaRPr>
            </a:p>
          </p:txBody>
        </p:sp>
        <p:sp>
          <p:nvSpPr>
            <p:cNvPr id="298" name="Google Shape;1479;p 1"/>
            <p:cNvSpPr/>
            <p:nvPr/>
          </p:nvSpPr>
          <p:spPr>
            <a:xfrm>
              <a:off x="743040" y="2994840"/>
              <a:ext cx="1039680" cy="91800"/>
            </a:xfrm>
            <a:custGeom>
              <a:avLst/>
              <a:gdLst>
                <a:gd name="textAreaLeft" fmla="*/ 0 w 1039680"/>
                <a:gd name="textAreaRight" fmla="*/ 1040040 w 1039680"/>
                <a:gd name="textAreaTop" fmla="*/ 0 h 91800"/>
                <a:gd name="textAreaBottom" fmla="*/ 92160 h 91800"/>
              </a:gdLst>
              <a:ahLst/>
              <a:cxnLst/>
              <a:rect l="textAreaLeft" t="textAreaTop" r="textAreaRight" b="textAreaBottom"/>
              <a:pathLst>
                <a:path w="1726" h="173">
                  <a:moveTo>
                    <a:pt x="0" y="0"/>
                  </a:moveTo>
                  <a:lnTo>
                    <a:pt x="0" y="173"/>
                  </a:lnTo>
                  <a:lnTo>
                    <a:pt x="1725" y="173"/>
                  </a:lnTo>
                  <a:cubicBezTo>
                    <a:pt x="1713" y="148"/>
                    <a:pt x="1713" y="111"/>
                    <a:pt x="1713" y="74"/>
                  </a:cubicBezTo>
                  <a:cubicBezTo>
                    <a:pt x="1713" y="50"/>
                    <a:pt x="1713" y="25"/>
                    <a:pt x="1725" y="0"/>
                  </a:cubicBezTo>
                  <a:close/>
                </a:path>
              </a:pathLst>
            </a:custGeom>
            <a:solidFill>
              <a:schemeClr val="lt1">
                <a:alpha val="56000"/>
              </a:schemeClr>
            </a:solidFill>
            <a:ln w="0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4040" rIns="122040" bIns="14040" anchor="ctr">
              <a:noAutofit/>
            </a:bodyPr>
            <a:lstStyle/>
            <a:p>
              <a:endParaRPr lang="ru-RU" sz="2400" b="0" u="none" strike="noStrike">
                <a:solidFill>
                  <a:schemeClr val="dk1"/>
                </a:solidFill>
                <a:effectLst/>
                <a:uFillTx/>
                <a:latin typeface="Montserrat"/>
                <a:ea typeface="Arial"/>
              </a:endParaRPr>
            </a:p>
          </p:txBody>
        </p:sp>
        <p:sp>
          <p:nvSpPr>
            <p:cNvPr id="299" name="Google Shape;1480;p 1"/>
            <p:cNvSpPr/>
            <p:nvPr/>
          </p:nvSpPr>
          <p:spPr>
            <a:xfrm>
              <a:off x="4864680" y="2994840"/>
              <a:ext cx="2270520" cy="91800"/>
            </a:xfrm>
            <a:custGeom>
              <a:avLst/>
              <a:gdLst>
                <a:gd name="textAreaLeft" fmla="*/ 0 w 2270520"/>
                <a:gd name="textAreaRight" fmla="*/ 2270880 w 2270520"/>
                <a:gd name="textAreaTop" fmla="*/ 0 h 91800"/>
                <a:gd name="textAreaBottom" fmla="*/ 92160 h 91800"/>
              </a:gdLst>
              <a:ahLst/>
              <a:cxnLst/>
              <a:rect l="textAreaLeft" t="textAreaTop" r="textAreaRight" b="textAreaBottom"/>
              <a:pathLst>
                <a:path w="3771" h="173">
                  <a:moveTo>
                    <a:pt x="0" y="0"/>
                  </a:moveTo>
                  <a:cubicBezTo>
                    <a:pt x="13" y="25"/>
                    <a:pt x="13" y="50"/>
                    <a:pt x="13" y="74"/>
                  </a:cubicBezTo>
                  <a:cubicBezTo>
                    <a:pt x="13" y="111"/>
                    <a:pt x="13" y="148"/>
                    <a:pt x="0" y="173"/>
                  </a:cubicBezTo>
                  <a:lnTo>
                    <a:pt x="3771" y="173"/>
                  </a:lnTo>
                  <a:cubicBezTo>
                    <a:pt x="3759" y="148"/>
                    <a:pt x="3759" y="111"/>
                    <a:pt x="3759" y="74"/>
                  </a:cubicBezTo>
                  <a:cubicBezTo>
                    <a:pt x="3759" y="50"/>
                    <a:pt x="3759" y="25"/>
                    <a:pt x="3771" y="0"/>
                  </a:cubicBezTo>
                  <a:close/>
                </a:path>
              </a:pathLst>
            </a:custGeom>
            <a:solidFill>
              <a:schemeClr val="lt1">
                <a:alpha val="56000"/>
              </a:schemeClr>
            </a:solidFill>
            <a:ln w="0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4040" rIns="122040" bIns="14040" anchor="ctr">
              <a:noAutofit/>
            </a:bodyPr>
            <a:lstStyle/>
            <a:p>
              <a:endParaRPr lang="ru-RU" sz="2400" b="0" u="none" strike="noStrike">
                <a:solidFill>
                  <a:schemeClr val="dk1"/>
                </a:solidFill>
                <a:effectLst/>
                <a:uFillTx/>
                <a:latin typeface="Montserrat"/>
                <a:ea typeface="Arial"/>
              </a:endParaRPr>
            </a:p>
          </p:txBody>
        </p:sp>
        <p:sp>
          <p:nvSpPr>
            <p:cNvPr id="300" name="Google Shape;1481;p 1"/>
            <p:cNvSpPr/>
            <p:nvPr/>
          </p:nvSpPr>
          <p:spPr>
            <a:xfrm>
              <a:off x="1166040" y="912240"/>
              <a:ext cx="1692360" cy="1945080"/>
            </a:xfrm>
            <a:custGeom>
              <a:avLst/>
              <a:gdLst>
                <a:gd name="textAreaLeft" fmla="*/ 0 w 1692360"/>
                <a:gd name="textAreaRight" fmla="*/ 1692720 w 1692360"/>
                <a:gd name="textAreaTop" fmla="*/ 0 h 1945080"/>
                <a:gd name="textAreaBottom" fmla="*/ 1945440 h 1945080"/>
              </a:gdLst>
              <a:ahLst/>
              <a:cxnLst/>
              <a:rect l="textAreaLeft" t="textAreaTop" r="textAreaRight" b="textAreaBottom"/>
              <a:pathLst>
                <a:path w="2810" h="3648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chemeClr val="lt1">
                <a:alpha val="56000"/>
              </a:schemeClr>
            </a:solidFill>
            <a:ln w="0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endParaRPr lang="ru-RU" sz="2400" b="0" u="none" strike="noStrike">
                <a:solidFill>
                  <a:schemeClr val="dk1"/>
                </a:solidFill>
                <a:effectLst/>
                <a:uFillTx/>
                <a:latin typeface="Montserrat"/>
                <a:ea typeface="Arial"/>
              </a:endParaRPr>
            </a:p>
          </p:txBody>
        </p:sp>
        <p:sp>
          <p:nvSpPr>
            <p:cNvPr id="301" name="Google Shape;1482;p 1"/>
            <p:cNvSpPr/>
            <p:nvPr/>
          </p:nvSpPr>
          <p:spPr>
            <a:xfrm>
              <a:off x="3825000" y="885960"/>
              <a:ext cx="1715040" cy="1971360"/>
            </a:xfrm>
            <a:custGeom>
              <a:avLst/>
              <a:gdLst>
                <a:gd name="textAreaLeft" fmla="*/ 0 w 1715040"/>
                <a:gd name="textAreaRight" fmla="*/ 1715400 w 1715040"/>
                <a:gd name="textAreaTop" fmla="*/ 0 h 1971360"/>
                <a:gd name="textAreaBottom" fmla="*/ 1971720 h 1971360"/>
              </a:gdLst>
              <a:ahLst/>
              <a:cxnLst/>
              <a:rect l="textAreaLeft" t="textAreaTop" r="textAreaRight" b="textAreaBottom"/>
              <a:pathLst>
                <a:path w="2847" h="3697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chemeClr val="lt1">
                <a:alpha val="56000"/>
              </a:schemeClr>
            </a:solidFill>
            <a:ln w="0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endParaRPr lang="ru-RU" sz="2400" b="0" u="none" strike="noStrike">
                <a:solidFill>
                  <a:schemeClr val="dk1"/>
                </a:solidFill>
                <a:effectLst/>
                <a:uFillTx/>
                <a:latin typeface="Montserrat"/>
                <a:ea typeface="Arial"/>
              </a:endParaRPr>
            </a:p>
          </p:txBody>
        </p:sp>
        <p:sp>
          <p:nvSpPr>
            <p:cNvPr id="302" name="Google Shape;1483;p 1"/>
            <p:cNvSpPr/>
            <p:nvPr/>
          </p:nvSpPr>
          <p:spPr>
            <a:xfrm>
              <a:off x="6512040" y="912240"/>
              <a:ext cx="1697760" cy="1945080"/>
            </a:xfrm>
            <a:custGeom>
              <a:avLst/>
              <a:gdLst>
                <a:gd name="textAreaLeft" fmla="*/ 0 w 1697760"/>
                <a:gd name="textAreaRight" fmla="*/ 1698120 w 1697760"/>
                <a:gd name="textAreaTop" fmla="*/ 0 h 1945080"/>
                <a:gd name="textAreaBottom" fmla="*/ 1945440 h 1945080"/>
              </a:gdLst>
              <a:ahLst/>
              <a:cxnLst/>
              <a:rect l="textAreaLeft" t="textAreaTop" r="textAreaRight" b="textAreaBottom"/>
              <a:pathLst>
                <a:path w="2819" h="3648">
                  <a:moveTo>
                    <a:pt x="1370" y="245"/>
                  </a:moveTo>
                  <a:cubicBezTo>
                    <a:pt x="1637" y="245"/>
                    <a:pt x="1910" y="345"/>
                    <a:pt x="2132" y="567"/>
                  </a:cubicBezTo>
                  <a:cubicBezTo>
                    <a:pt x="2819" y="1242"/>
                    <a:pt x="2335" y="2416"/>
                    <a:pt x="1371" y="2416"/>
                  </a:cubicBezTo>
                  <a:cubicBezTo>
                    <a:pt x="1366" y="2416"/>
                    <a:pt x="1361" y="2416"/>
                    <a:pt x="1356" y="2416"/>
                  </a:cubicBezTo>
                  <a:cubicBezTo>
                    <a:pt x="765" y="2416"/>
                    <a:pt x="284" y="1935"/>
                    <a:pt x="272" y="1344"/>
                  </a:cubicBezTo>
                  <a:cubicBezTo>
                    <a:pt x="272" y="684"/>
                    <a:pt x="809" y="245"/>
                    <a:pt x="1370" y="245"/>
                  </a:cubicBezTo>
                  <a:close/>
                  <a:moveTo>
                    <a:pt x="1369" y="1"/>
                  </a:moveTo>
                  <a:cubicBezTo>
                    <a:pt x="617" y="1"/>
                    <a:pt x="1" y="604"/>
                    <a:pt x="1" y="1356"/>
                  </a:cubicBezTo>
                  <a:cubicBezTo>
                    <a:pt x="1" y="2391"/>
                    <a:pt x="1196" y="3512"/>
                    <a:pt x="1344" y="3648"/>
                  </a:cubicBezTo>
                  <a:lnTo>
                    <a:pt x="1381" y="3648"/>
                  </a:lnTo>
                  <a:cubicBezTo>
                    <a:pt x="1541" y="3512"/>
                    <a:pt x="2724" y="2453"/>
                    <a:pt x="2724" y="1356"/>
                  </a:cubicBezTo>
                  <a:cubicBezTo>
                    <a:pt x="2724" y="604"/>
                    <a:pt x="2108" y="1"/>
                    <a:pt x="1369" y="1"/>
                  </a:cubicBezTo>
                  <a:close/>
                </a:path>
              </a:pathLst>
            </a:custGeom>
            <a:solidFill>
              <a:schemeClr val="lt1">
                <a:alpha val="56000"/>
              </a:schemeClr>
            </a:solidFill>
            <a:ln w="0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endParaRPr lang="ru-RU" sz="2400" b="0" u="none" strike="noStrike">
                <a:solidFill>
                  <a:schemeClr val="dk1"/>
                </a:solidFill>
                <a:effectLst/>
                <a:uFillTx/>
                <a:latin typeface="Montserrat"/>
                <a:ea typeface="Arial"/>
              </a:endParaRPr>
            </a:p>
          </p:txBody>
        </p:sp>
        <p:sp>
          <p:nvSpPr>
            <p:cNvPr id="303" name="Google Shape;1484;p 1"/>
            <p:cNvSpPr/>
            <p:nvPr/>
          </p:nvSpPr>
          <p:spPr>
            <a:xfrm>
              <a:off x="9192600" y="912240"/>
              <a:ext cx="1692360" cy="1945080"/>
            </a:xfrm>
            <a:custGeom>
              <a:avLst/>
              <a:gdLst>
                <a:gd name="textAreaLeft" fmla="*/ 0 w 1692360"/>
                <a:gd name="textAreaRight" fmla="*/ 1692720 w 1692360"/>
                <a:gd name="textAreaTop" fmla="*/ 0 h 1945080"/>
                <a:gd name="textAreaBottom" fmla="*/ 1945440 h 1945080"/>
              </a:gdLst>
              <a:ahLst/>
              <a:cxnLst/>
              <a:rect l="textAreaLeft" t="textAreaTop" r="textAreaRight" b="textAreaBottom"/>
              <a:pathLst>
                <a:path w="2811" h="3648">
                  <a:moveTo>
                    <a:pt x="1366" y="241"/>
                  </a:moveTo>
                  <a:cubicBezTo>
                    <a:pt x="1630" y="241"/>
                    <a:pt x="1900" y="338"/>
                    <a:pt x="2120" y="555"/>
                  </a:cubicBezTo>
                  <a:cubicBezTo>
                    <a:pt x="2810" y="1245"/>
                    <a:pt x="2330" y="2416"/>
                    <a:pt x="1356" y="2416"/>
                  </a:cubicBezTo>
                  <a:cubicBezTo>
                    <a:pt x="765" y="2416"/>
                    <a:pt x="272" y="1935"/>
                    <a:pt x="272" y="1344"/>
                  </a:cubicBezTo>
                  <a:cubicBezTo>
                    <a:pt x="264" y="681"/>
                    <a:pt x="803" y="241"/>
                    <a:pt x="1366" y="241"/>
                  </a:cubicBezTo>
                  <a:close/>
                  <a:moveTo>
                    <a:pt x="1356" y="1"/>
                  </a:moveTo>
                  <a:cubicBezTo>
                    <a:pt x="605" y="1"/>
                    <a:pt x="1" y="604"/>
                    <a:pt x="1" y="1356"/>
                  </a:cubicBezTo>
                  <a:cubicBezTo>
                    <a:pt x="1" y="2391"/>
                    <a:pt x="1184" y="3512"/>
                    <a:pt x="1344" y="3648"/>
                  </a:cubicBezTo>
                  <a:lnTo>
                    <a:pt x="1369" y="3648"/>
                  </a:lnTo>
                  <a:cubicBezTo>
                    <a:pt x="1529" y="3512"/>
                    <a:pt x="2712" y="2453"/>
                    <a:pt x="2712" y="1356"/>
                  </a:cubicBezTo>
                  <a:cubicBezTo>
                    <a:pt x="2712" y="604"/>
                    <a:pt x="2108" y="1"/>
                    <a:pt x="1356" y="1"/>
                  </a:cubicBezTo>
                  <a:close/>
                </a:path>
              </a:pathLst>
            </a:custGeom>
            <a:solidFill>
              <a:schemeClr val="lt1">
                <a:alpha val="56000"/>
              </a:schemeClr>
            </a:solidFill>
            <a:ln w="0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endParaRPr lang="ru-RU" sz="2400" b="0" u="none" strike="noStrike">
                <a:solidFill>
                  <a:schemeClr val="dk1"/>
                </a:solidFill>
                <a:effectLst/>
                <a:uFillTx/>
                <a:latin typeface="Montserrat"/>
                <a:ea typeface="Arial"/>
              </a:endParaRPr>
            </a:p>
          </p:txBody>
        </p:sp>
        <p:sp>
          <p:nvSpPr>
            <p:cNvPr id="304" name="Google Shape;1485;p 1"/>
            <p:cNvSpPr/>
            <p:nvPr/>
          </p:nvSpPr>
          <p:spPr>
            <a:xfrm>
              <a:off x="1841400" y="2943720"/>
              <a:ext cx="241560" cy="182160"/>
            </a:xfrm>
            <a:custGeom>
              <a:avLst/>
              <a:gdLst>
                <a:gd name="textAreaLeft" fmla="*/ 0 w 241560"/>
                <a:gd name="textAreaRight" fmla="*/ 241920 w 241560"/>
                <a:gd name="textAreaTop" fmla="*/ 0 h 182160"/>
                <a:gd name="textAreaBottom" fmla="*/ 182520 h 182160"/>
              </a:gdLst>
              <a:ahLst/>
              <a:cxnLst/>
              <a:rect l="textAreaLeft" t="textAreaTop" r="textAreaRight" b="textAreaBottom"/>
              <a:pathLst>
                <a:path w="404" h="344">
                  <a:moveTo>
                    <a:pt x="233" y="1"/>
                  </a:moveTo>
                  <a:cubicBezTo>
                    <a:pt x="196" y="1"/>
                    <a:pt x="157" y="15"/>
                    <a:pt x="124" y="48"/>
                  </a:cubicBezTo>
                  <a:cubicBezTo>
                    <a:pt x="1" y="147"/>
                    <a:pt x="75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4" y="80"/>
                    <a:pt x="321" y="1"/>
                    <a:pt x="233" y="1"/>
                  </a:cubicBezTo>
                  <a:close/>
                </a:path>
              </a:pathLst>
            </a:custGeom>
            <a:solidFill>
              <a:schemeClr val="lt1">
                <a:alpha val="56000"/>
              </a:schemeClr>
            </a:solidFill>
            <a:ln w="0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27720" rIns="122040" bIns="27720" anchor="ctr">
              <a:noAutofit/>
            </a:bodyPr>
            <a:lstStyle/>
            <a:p>
              <a:endParaRPr lang="ru-RU" sz="2400" b="0" u="none" strike="noStrike">
                <a:solidFill>
                  <a:schemeClr val="dk1"/>
                </a:solidFill>
                <a:effectLst/>
                <a:uFillTx/>
                <a:latin typeface="Montserrat"/>
                <a:ea typeface="Arial"/>
              </a:endParaRPr>
            </a:p>
          </p:txBody>
        </p:sp>
        <p:sp>
          <p:nvSpPr>
            <p:cNvPr id="305" name="Google Shape;1486;p 1"/>
            <p:cNvSpPr/>
            <p:nvPr/>
          </p:nvSpPr>
          <p:spPr>
            <a:xfrm>
              <a:off x="1775520" y="2857320"/>
              <a:ext cx="415440" cy="362160"/>
            </a:xfrm>
            <a:custGeom>
              <a:avLst/>
              <a:gdLst>
                <a:gd name="textAreaLeft" fmla="*/ 0 w 415440"/>
                <a:gd name="textAreaRight" fmla="*/ 415800 w 415440"/>
                <a:gd name="textAreaTop" fmla="*/ 0 h 362160"/>
                <a:gd name="textAreaBottom" fmla="*/ 362520 h 362160"/>
              </a:gdLst>
              <a:ahLst/>
              <a:cxnLst/>
              <a:rect l="textAreaLeft" t="textAreaTop" r="textAreaRight" b="textAreaBottom"/>
              <a:pathLst>
                <a:path w="691" h="682">
                  <a:moveTo>
                    <a:pt x="344" y="163"/>
                  </a:moveTo>
                  <a:cubicBezTo>
                    <a:pt x="432" y="163"/>
                    <a:pt x="515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6" y="494"/>
                    <a:pt x="112" y="309"/>
                    <a:pt x="235" y="210"/>
                  </a:cubicBezTo>
                  <a:cubicBezTo>
                    <a:pt x="268" y="177"/>
                    <a:pt x="307" y="163"/>
                    <a:pt x="34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8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40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91" y="370"/>
                    <a:pt x="691" y="333"/>
                  </a:cubicBezTo>
                  <a:cubicBezTo>
                    <a:pt x="691" y="309"/>
                    <a:pt x="678" y="284"/>
                    <a:pt x="678" y="259"/>
                  </a:cubicBezTo>
                  <a:cubicBezTo>
                    <a:pt x="642" y="112"/>
                    <a:pt x="506" y="1"/>
                    <a:pt x="358" y="1"/>
                  </a:cubicBezTo>
                  <a:close/>
                </a:path>
              </a:pathLst>
            </a:custGeom>
            <a:solidFill>
              <a:schemeClr val="lt1">
                <a:alpha val="56000"/>
              </a:schemeClr>
            </a:solidFill>
            <a:ln w="0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55080" rIns="122040" bIns="55080" anchor="ctr">
              <a:noAutofit/>
            </a:bodyPr>
            <a:lstStyle/>
            <a:p>
              <a:endParaRPr lang="ru-RU" sz="2400" b="0" u="none" strike="noStrike">
                <a:solidFill>
                  <a:schemeClr val="dk1"/>
                </a:solidFill>
                <a:effectLst/>
                <a:uFillTx/>
                <a:latin typeface="Montserrat"/>
                <a:ea typeface="Arial"/>
              </a:endParaRPr>
            </a:p>
          </p:txBody>
        </p:sp>
        <p:sp>
          <p:nvSpPr>
            <p:cNvPr id="306" name="Google Shape;1487;p 1"/>
            <p:cNvSpPr/>
            <p:nvPr/>
          </p:nvSpPr>
          <p:spPr>
            <a:xfrm>
              <a:off x="4524840" y="2942640"/>
              <a:ext cx="246960" cy="184320"/>
            </a:xfrm>
            <a:custGeom>
              <a:avLst/>
              <a:gdLst>
                <a:gd name="textAreaLeft" fmla="*/ 0 w 246960"/>
                <a:gd name="textAreaRight" fmla="*/ 247320 w 246960"/>
                <a:gd name="textAreaTop" fmla="*/ 0 h 184320"/>
                <a:gd name="textAreaBottom" fmla="*/ 184680 h 184320"/>
              </a:gdLst>
              <a:ahLst/>
              <a:cxnLst/>
              <a:rect l="textAreaLeft" t="textAreaTop" r="textAreaRight" b="textAreaBottom"/>
              <a:pathLst>
                <a:path w="412" h="347">
                  <a:moveTo>
                    <a:pt x="227" y="0"/>
                  </a:moveTo>
                  <a:cubicBezTo>
                    <a:pt x="185" y="0"/>
                    <a:pt x="142" y="16"/>
                    <a:pt x="108" y="50"/>
                  </a:cubicBezTo>
                  <a:cubicBezTo>
                    <a:pt x="0" y="158"/>
                    <a:pt x="78" y="346"/>
                    <a:pt x="229" y="346"/>
                  </a:cubicBezTo>
                  <a:cubicBezTo>
                    <a:pt x="234" y="346"/>
                    <a:pt x="238" y="346"/>
                    <a:pt x="243" y="346"/>
                  </a:cubicBezTo>
                  <a:cubicBezTo>
                    <a:pt x="329" y="334"/>
                    <a:pt x="391" y="272"/>
                    <a:pt x="403" y="186"/>
                  </a:cubicBezTo>
                  <a:cubicBezTo>
                    <a:pt x="412" y="75"/>
                    <a:pt x="321" y="0"/>
                    <a:pt x="227" y="0"/>
                  </a:cubicBezTo>
                  <a:close/>
                </a:path>
              </a:pathLst>
            </a:custGeom>
            <a:solidFill>
              <a:schemeClr val="lt1">
                <a:alpha val="56000"/>
              </a:schemeClr>
            </a:solidFill>
            <a:ln w="0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28080" rIns="122040" bIns="28080" anchor="ctr">
              <a:noAutofit/>
            </a:bodyPr>
            <a:lstStyle/>
            <a:p>
              <a:endParaRPr lang="ru-RU" sz="2400" b="0" u="none" strike="noStrike">
                <a:solidFill>
                  <a:schemeClr val="dk1"/>
                </a:solidFill>
                <a:effectLst/>
                <a:uFillTx/>
                <a:latin typeface="Montserrat"/>
                <a:ea typeface="Arial"/>
              </a:endParaRPr>
            </a:p>
          </p:txBody>
        </p:sp>
        <p:sp>
          <p:nvSpPr>
            <p:cNvPr id="307" name="Google Shape;1488;p 1"/>
            <p:cNvSpPr/>
            <p:nvPr/>
          </p:nvSpPr>
          <p:spPr>
            <a:xfrm>
              <a:off x="4456080" y="2857320"/>
              <a:ext cx="415080" cy="362160"/>
            </a:xfrm>
            <a:custGeom>
              <a:avLst/>
              <a:gdLst>
                <a:gd name="textAreaLeft" fmla="*/ 0 w 415080"/>
                <a:gd name="textAreaRight" fmla="*/ 415440 w 415080"/>
                <a:gd name="textAreaTop" fmla="*/ 0 h 362160"/>
                <a:gd name="textAreaBottom" fmla="*/ 362520 h 362160"/>
              </a:gdLst>
              <a:ahLst/>
              <a:cxnLst/>
              <a:rect l="textAreaLeft" t="textAreaTop" r="textAreaRight" b="textAreaBottom"/>
              <a:pathLst>
                <a:path w="691" h="682">
                  <a:moveTo>
                    <a:pt x="342" y="160"/>
                  </a:moveTo>
                  <a:cubicBezTo>
                    <a:pt x="436" y="160"/>
                    <a:pt x="527" y="235"/>
                    <a:pt x="518" y="346"/>
                  </a:cubicBezTo>
                  <a:cubicBezTo>
                    <a:pt x="506" y="432"/>
                    <a:pt x="444" y="494"/>
                    <a:pt x="358" y="506"/>
                  </a:cubicBezTo>
                  <a:cubicBezTo>
                    <a:pt x="353" y="506"/>
                    <a:pt x="349" y="506"/>
                    <a:pt x="344" y="506"/>
                  </a:cubicBezTo>
                  <a:cubicBezTo>
                    <a:pt x="193" y="506"/>
                    <a:pt x="115" y="318"/>
                    <a:pt x="223" y="210"/>
                  </a:cubicBezTo>
                  <a:cubicBezTo>
                    <a:pt x="257" y="176"/>
                    <a:pt x="300" y="160"/>
                    <a:pt x="342" y="160"/>
                  </a:cubicBezTo>
                  <a:close/>
                  <a:moveTo>
                    <a:pt x="321" y="1"/>
                  </a:moveTo>
                  <a:cubicBezTo>
                    <a:pt x="173" y="1"/>
                    <a:pt x="50" y="112"/>
                    <a:pt x="13" y="259"/>
                  </a:cubicBezTo>
                  <a:cubicBezTo>
                    <a:pt x="13" y="284"/>
                    <a:pt x="1" y="309"/>
                    <a:pt x="1" y="333"/>
                  </a:cubicBezTo>
                  <a:cubicBezTo>
                    <a:pt x="1" y="370"/>
                    <a:pt x="13" y="395"/>
                    <a:pt x="25" y="432"/>
                  </a:cubicBezTo>
                  <a:cubicBezTo>
                    <a:pt x="69" y="598"/>
                    <a:pt x="210" y="681"/>
                    <a:pt x="352" y="681"/>
                  </a:cubicBezTo>
                  <a:cubicBezTo>
                    <a:pt x="494" y="681"/>
                    <a:pt x="635" y="598"/>
                    <a:pt x="678" y="432"/>
                  </a:cubicBezTo>
                  <a:cubicBezTo>
                    <a:pt x="691" y="395"/>
                    <a:pt x="691" y="370"/>
                    <a:pt x="691" y="333"/>
                  </a:cubicBezTo>
                  <a:cubicBezTo>
                    <a:pt x="691" y="309"/>
                    <a:pt x="691" y="284"/>
                    <a:pt x="678" y="259"/>
                  </a:cubicBezTo>
                  <a:cubicBezTo>
                    <a:pt x="642" y="99"/>
                    <a:pt x="506" y="1"/>
                    <a:pt x="358" y="1"/>
                  </a:cubicBezTo>
                  <a:close/>
                </a:path>
              </a:pathLst>
            </a:custGeom>
            <a:solidFill>
              <a:schemeClr val="lt1">
                <a:alpha val="56000"/>
              </a:schemeClr>
            </a:solidFill>
            <a:ln w="0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55080" rIns="122040" bIns="55080" anchor="ctr">
              <a:noAutofit/>
            </a:bodyPr>
            <a:lstStyle/>
            <a:p>
              <a:endParaRPr lang="ru-RU" sz="2400" b="0" u="none" strike="noStrike">
                <a:solidFill>
                  <a:schemeClr val="dk1"/>
                </a:solidFill>
                <a:effectLst/>
                <a:uFillTx/>
                <a:latin typeface="Montserrat"/>
                <a:ea typeface="Arial"/>
              </a:endParaRPr>
            </a:p>
          </p:txBody>
        </p:sp>
        <p:sp>
          <p:nvSpPr>
            <p:cNvPr id="308" name="Google Shape;1489;p 1"/>
            <p:cNvSpPr/>
            <p:nvPr/>
          </p:nvSpPr>
          <p:spPr>
            <a:xfrm>
              <a:off x="7195680" y="2943720"/>
              <a:ext cx="241560" cy="182160"/>
            </a:xfrm>
            <a:custGeom>
              <a:avLst/>
              <a:gdLst>
                <a:gd name="textAreaLeft" fmla="*/ 0 w 241560"/>
                <a:gd name="textAreaRight" fmla="*/ 241920 w 241560"/>
                <a:gd name="textAreaTop" fmla="*/ 0 h 182160"/>
                <a:gd name="textAreaBottom" fmla="*/ 182520 h 182160"/>
              </a:gdLst>
              <a:ahLst/>
              <a:cxnLst/>
              <a:rect l="textAreaLeft" t="textAreaTop" r="textAreaRight" b="textAreaBottom"/>
              <a:pathLst>
                <a:path w="404" h="344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solidFill>
              <a:schemeClr val="lt1">
                <a:alpha val="56000"/>
              </a:schemeClr>
            </a:solidFill>
            <a:ln w="0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27720" rIns="122040" bIns="27720" anchor="ctr">
              <a:noAutofit/>
            </a:bodyPr>
            <a:lstStyle/>
            <a:p>
              <a:endParaRPr lang="ru-RU" sz="2400" b="0" u="none" strike="noStrike">
                <a:solidFill>
                  <a:schemeClr val="dk1"/>
                </a:solidFill>
                <a:effectLst/>
                <a:uFillTx/>
                <a:latin typeface="Montserrat"/>
                <a:ea typeface="Arial"/>
              </a:endParaRPr>
            </a:p>
          </p:txBody>
        </p:sp>
        <p:sp>
          <p:nvSpPr>
            <p:cNvPr id="309" name="Google Shape;1490;p 1"/>
            <p:cNvSpPr/>
            <p:nvPr/>
          </p:nvSpPr>
          <p:spPr>
            <a:xfrm>
              <a:off x="7128720" y="2857320"/>
              <a:ext cx="414720" cy="362160"/>
            </a:xfrm>
            <a:custGeom>
              <a:avLst/>
              <a:gdLst>
                <a:gd name="textAreaLeft" fmla="*/ 0 w 414720"/>
                <a:gd name="textAreaRight" fmla="*/ 415080 w 414720"/>
                <a:gd name="textAreaTop" fmla="*/ 0 h 362160"/>
                <a:gd name="textAreaBottom" fmla="*/ 362520 h 362160"/>
              </a:gdLst>
              <a:ahLst/>
              <a:cxnLst/>
              <a:rect l="textAreaLeft" t="textAreaTop" r="textAreaRight" b="textAreaBottom"/>
              <a:pathLst>
                <a:path w="691" h="682">
                  <a:moveTo>
                    <a:pt x="334" y="163"/>
                  </a:moveTo>
                  <a:cubicBezTo>
                    <a:pt x="426" y="163"/>
                    <a:pt x="514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5" y="494"/>
                    <a:pt x="111" y="309"/>
                    <a:pt x="222" y="210"/>
                  </a:cubicBezTo>
                  <a:cubicBezTo>
                    <a:pt x="255" y="177"/>
                    <a:pt x="295" y="163"/>
                    <a:pt x="33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7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39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78" y="370"/>
                    <a:pt x="691" y="333"/>
                  </a:cubicBezTo>
                  <a:cubicBezTo>
                    <a:pt x="678" y="309"/>
                    <a:pt x="678" y="284"/>
                    <a:pt x="678" y="259"/>
                  </a:cubicBezTo>
                  <a:cubicBezTo>
                    <a:pt x="641" y="112"/>
                    <a:pt x="506" y="1"/>
                    <a:pt x="358" y="1"/>
                  </a:cubicBezTo>
                  <a:close/>
                </a:path>
              </a:pathLst>
            </a:custGeom>
            <a:solidFill>
              <a:schemeClr val="lt1">
                <a:alpha val="56000"/>
              </a:schemeClr>
            </a:solidFill>
            <a:ln w="0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55080" rIns="122040" bIns="55080" anchor="ctr">
              <a:noAutofit/>
            </a:bodyPr>
            <a:lstStyle/>
            <a:p>
              <a:endParaRPr lang="ru-RU" sz="2400" b="0" u="none" strike="noStrike">
                <a:solidFill>
                  <a:schemeClr val="dk1"/>
                </a:solidFill>
                <a:effectLst/>
                <a:uFillTx/>
                <a:latin typeface="Montserrat"/>
                <a:ea typeface="Arial"/>
              </a:endParaRPr>
            </a:p>
          </p:txBody>
        </p:sp>
        <p:sp>
          <p:nvSpPr>
            <p:cNvPr id="310" name="Google Shape;1491;p 1"/>
            <p:cNvSpPr/>
            <p:nvPr/>
          </p:nvSpPr>
          <p:spPr>
            <a:xfrm>
              <a:off x="9876240" y="2943720"/>
              <a:ext cx="241560" cy="182160"/>
            </a:xfrm>
            <a:custGeom>
              <a:avLst/>
              <a:gdLst>
                <a:gd name="textAreaLeft" fmla="*/ 0 w 241560"/>
                <a:gd name="textAreaRight" fmla="*/ 241920 w 241560"/>
                <a:gd name="textAreaTop" fmla="*/ 0 h 182160"/>
                <a:gd name="textAreaBottom" fmla="*/ 182520 h 182160"/>
              </a:gdLst>
              <a:ahLst/>
              <a:cxnLst/>
              <a:rect l="textAreaLeft" t="textAreaTop" r="textAreaRight" b="textAreaBottom"/>
              <a:pathLst>
                <a:path w="404" h="344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22" y="344"/>
                  </a:cubicBezTo>
                  <a:cubicBezTo>
                    <a:pt x="308" y="344"/>
                    <a:pt x="382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solidFill>
              <a:schemeClr val="lt1">
                <a:alpha val="56000"/>
              </a:schemeClr>
            </a:solidFill>
            <a:ln w="0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27720" rIns="122040" bIns="27720" anchor="ctr">
              <a:noAutofit/>
            </a:bodyPr>
            <a:lstStyle/>
            <a:p>
              <a:endParaRPr lang="ru-RU" sz="2400" b="0" u="none" strike="noStrike">
                <a:solidFill>
                  <a:schemeClr val="dk1"/>
                </a:solidFill>
                <a:effectLst/>
                <a:uFillTx/>
                <a:latin typeface="Montserrat"/>
                <a:ea typeface="Arial"/>
              </a:endParaRPr>
            </a:p>
          </p:txBody>
        </p:sp>
        <p:sp>
          <p:nvSpPr>
            <p:cNvPr id="311" name="Google Shape;1492;p 1"/>
            <p:cNvSpPr/>
            <p:nvPr/>
          </p:nvSpPr>
          <p:spPr>
            <a:xfrm>
              <a:off x="9802800" y="2857320"/>
              <a:ext cx="414360" cy="362160"/>
            </a:xfrm>
            <a:custGeom>
              <a:avLst/>
              <a:gdLst>
                <a:gd name="textAreaLeft" fmla="*/ 0 w 414360"/>
                <a:gd name="textAreaRight" fmla="*/ 414720 w 414360"/>
                <a:gd name="textAreaTop" fmla="*/ 0 h 362160"/>
                <a:gd name="textAreaBottom" fmla="*/ 362520 h 362160"/>
              </a:gdLst>
              <a:ahLst/>
              <a:cxnLst/>
              <a:rect l="textAreaLeft" t="textAreaTop" r="textAreaRight" b="textAreaBottom"/>
              <a:pathLst>
                <a:path w="691" h="682">
                  <a:moveTo>
                    <a:pt x="340" y="165"/>
                  </a:moveTo>
                  <a:cubicBezTo>
                    <a:pt x="431" y="165"/>
                    <a:pt x="518" y="232"/>
                    <a:pt x="518" y="333"/>
                  </a:cubicBezTo>
                  <a:cubicBezTo>
                    <a:pt x="518" y="420"/>
                    <a:pt x="444" y="506"/>
                    <a:pt x="345" y="506"/>
                  </a:cubicBezTo>
                  <a:cubicBezTo>
                    <a:pt x="197" y="494"/>
                    <a:pt x="123" y="321"/>
                    <a:pt x="222" y="210"/>
                  </a:cubicBezTo>
                  <a:cubicBezTo>
                    <a:pt x="257" y="179"/>
                    <a:pt x="299" y="165"/>
                    <a:pt x="340" y="165"/>
                  </a:cubicBezTo>
                  <a:close/>
                  <a:moveTo>
                    <a:pt x="333" y="1"/>
                  </a:moveTo>
                  <a:cubicBezTo>
                    <a:pt x="173" y="1"/>
                    <a:pt x="49" y="112"/>
                    <a:pt x="13" y="259"/>
                  </a:cubicBezTo>
                  <a:cubicBezTo>
                    <a:pt x="0" y="284"/>
                    <a:pt x="0" y="309"/>
                    <a:pt x="0" y="333"/>
                  </a:cubicBezTo>
                  <a:cubicBezTo>
                    <a:pt x="0" y="370"/>
                    <a:pt x="0" y="407"/>
                    <a:pt x="13" y="432"/>
                  </a:cubicBezTo>
                  <a:cubicBezTo>
                    <a:pt x="62" y="598"/>
                    <a:pt x="204" y="681"/>
                    <a:pt x="345" y="681"/>
                  </a:cubicBezTo>
                  <a:cubicBezTo>
                    <a:pt x="487" y="681"/>
                    <a:pt x="629" y="598"/>
                    <a:pt x="678" y="432"/>
                  </a:cubicBezTo>
                  <a:cubicBezTo>
                    <a:pt x="690" y="407"/>
                    <a:pt x="690" y="370"/>
                    <a:pt x="690" y="333"/>
                  </a:cubicBezTo>
                  <a:cubicBezTo>
                    <a:pt x="690" y="309"/>
                    <a:pt x="690" y="284"/>
                    <a:pt x="678" y="259"/>
                  </a:cubicBezTo>
                  <a:cubicBezTo>
                    <a:pt x="641" y="112"/>
                    <a:pt x="518" y="1"/>
                    <a:pt x="358" y="1"/>
                  </a:cubicBezTo>
                  <a:close/>
                </a:path>
              </a:pathLst>
            </a:custGeom>
            <a:solidFill>
              <a:schemeClr val="lt1">
                <a:alpha val="56000"/>
              </a:schemeClr>
            </a:solidFill>
            <a:ln w="0"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55080" rIns="122040" bIns="55080" anchor="ctr">
              <a:noAutofit/>
            </a:bodyPr>
            <a:lstStyle/>
            <a:p>
              <a:endParaRPr lang="ru-RU" sz="2400" b="0" u="none" strike="noStrike">
                <a:solidFill>
                  <a:schemeClr val="dk1"/>
                </a:solidFill>
                <a:effectLst/>
                <a:uFillTx/>
                <a:latin typeface="Montserrat"/>
                <a:ea typeface="Arial"/>
              </a:endParaRPr>
            </a:p>
          </p:txBody>
        </p:sp>
      </p:grpSp>
      <p:sp>
        <p:nvSpPr>
          <p:cNvPr id="312" name="TextBox 311"/>
          <p:cNvSpPr txBox="1"/>
          <p:nvPr/>
        </p:nvSpPr>
        <p:spPr>
          <a:xfrm>
            <a:off x="859320" y="88200"/>
            <a:ext cx="4103280" cy="664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spAutoFit/>
          </a:bodyPr>
          <a:lstStyle/>
          <a:p>
            <a:r>
              <a:rPr lang="ru-RU" sz="20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Развитие решения</a:t>
            </a:r>
            <a:endParaRPr lang="ru-RU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3" name="Прямоугольник с двумя учесеченными противолежащими углами 3"/>
          <p:cNvSpPr/>
          <p:nvPr/>
        </p:nvSpPr>
        <p:spPr>
          <a:xfrm>
            <a:off x="3603600" y="3467520"/>
            <a:ext cx="2111400" cy="1857600"/>
          </a:xfrm>
          <a:prstGeom prst="snip2DiagRect">
            <a:avLst>
              <a:gd name="adj1" fmla="val 0"/>
              <a:gd name="adj2" fmla="val 5972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 anchorCtr="1">
            <a:noAutofit/>
          </a:bodyPr>
          <a:lstStyle/>
          <a:p>
            <a:pPr algn="ctr" defTabSz="578880">
              <a:lnSpc>
                <a:spcPct val="100000"/>
              </a:lnSpc>
              <a:tabLst>
                <a:tab pos="0" algn="l"/>
              </a:tabLst>
            </a:pPr>
            <a:r>
              <a:rPr lang="ru-RU" sz="16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Встройка во внутренние CRM-системы банка. </a:t>
            </a:r>
            <a:endParaRPr lang="ru-RU" sz="1600" b="1" u="none" strike="noStrike">
              <a:solidFill>
                <a:schemeClr val="accent2"/>
              </a:solidFill>
              <a:effectLst/>
              <a:uFillTx/>
              <a:latin typeface="Montserrat"/>
              <a:ea typeface="Arial"/>
            </a:endParaRPr>
          </a:p>
        </p:txBody>
      </p:sp>
      <p:sp>
        <p:nvSpPr>
          <p:cNvPr id="314" name="Прямоугольник с двумя учесеченными противолежащими углами 4"/>
          <p:cNvSpPr/>
          <p:nvPr/>
        </p:nvSpPr>
        <p:spPr>
          <a:xfrm>
            <a:off x="6271200" y="3496320"/>
            <a:ext cx="2111400" cy="1857600"/>
          </a:xfrm>
          <a:prstGeom prst="snip2DiagRect">
            <a:avLst>
              <a:gd name="adj1" fmla="val 0"/>
              <a:gd name="adj2" fmla="val 5972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 anchorCtr="1">
            <a:noAutofit/>
          </a:bodyPr>
          <a:lstStyle/>
          <a:p>
            <a:pPr algn="ctr" defTabSz="578880">
              <a:lnSpc>
                <a:spcPct val="100000"/>
              </a:lnSpc>
              <a:tabLst>
                <a:tab pos="0" algn="l"/>
              </a:tabLst>
            </a:pPr>
            <a:r>
              <a:rPr lang="ru-RU" sz="16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Использование в других отраслях для анализа клиентских мнений.</a:t>
            </a:r>
            <a:endParaRPr lang="ru-RU" sz="1600" b="1" u="none" strike="noStrike">
              <a:solidFill>
                <a:schemeClr val="accent2"/>
              </a:solidFill>
              <a:effectLst/>
              <a:uFillTx/>
              <a:latin typeface="Montserrat"/>
              <a:ea typeface="Arial"/>
            </a:endParaRPr>
          </a:p>
        </p:txBody>
      </p:sp>
      <p:sp>
        <p:nvSpPr>
          <p:cNvPr id="315" name="Прямоугольник с двумя учесеченными противолежащими углами 5"/>
          <p:cNvSpPr/>
          <p:nvPr/>
        </p:nvSpPr>
        <p:spPr>
          <a:xfrm>
            <a:off x="8947800" y="3506040"/>
            <a:ext cx="2111400" cy="1857600"/>
          </a:xfrm>
          <a:prstGeom prst="snip2DiagRect">
            <a:avLst>
              <a:gd name="adj1" fmla="val 0"/>
              <a:gd name="adj2" fmla="val 5972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 anchorCtr="1">
            <a:noAutofit/>
          </a:bodyPr>
          <a:lstStyle/>
          <a:p>
            <a:pPr algn="ctr" defTabSz="578880">
              <a:lnSpc>
                <a:spcPct val="100000"/>
              </a:lnSpc>
              <a:tabLst>
                <a:tab pos="0" algn="l"/>
              </a:tabLst>
            </a:pPr>
            <a:r>
              <a:rPr lang="ru-RU" sz="16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„Полировка“ модели для повышения качества анализа и предсказаний.</a:t>
            </a:r>
            <a:endParaRPr lang="ru-RU" sz="1600" b="1" u="none" strike="noStrike">
              <a:solidFill>
                <a:schemeClr val="accent2"/>
              </a:solidFill>
              <a:effectLst/>
              <a:uFillTx/>
              <a:latin typeface="Montserrat"/>
              <a:ea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Прямоугольник с двумя учесеченными противолежащими углами 6"/>
          <p:cNvSpPr/>
          <p:nvPr/>
        </p:nvSpPr>
        <p:spPr>
          <a:xfrm>
            <a:off x="392040" y="2919960"/>
            <a:ext cx="5568120" cy="2300040"/>
          </a:xfrm>
          <a:prstGeom prst="snip2DiagRect">
            <a:avLst>
              <a:gd name="adj1" fmla="val 0"/>
              <a:gd name="adj2" fmla="val 5972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1" u="none" strike="noStrike">
              <a:solidFill>
                <a:schemeClr val="accent2"/>
              </a:solidFill>
              <a:effectLst/>
              <a:uFillTx/>
              <a:latin typeface="Montserrat"/>
              <a:ea typeface="Arial"/>
            </a:endParaRPr>
          </a:p>
        </p:txBody>
      </p:sp>
      <p:sp>
        <p:nvSpPr>
          <p:cNvPr id="213" name="Прямоугольник с двумя учесеченными противолежащими углами 12"/>
          <p:cNvSpPr/>
          <p:nvPr/>
        </p:nvSpPr>
        <p:spPr>
          <a:xfrm>
            <a:off x="371160" y="1028160"/>
            <a:ext cx="5568120" cy="1576440"/>
          </a:xfrm>
          <a:prstGeom prst="snip2DiagRect">
            <a:avLst>
              <a:gd name="adj1" fmla="val 0"/>
              <a:gd name="adj2" fmla="val 7966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1" u="none" strike="noStrike">
              <a:solidFill>
                <a:schemeClr val="accent2"/>
              </a:solidFill>
              <a:effectLst/>
              <a:uFillTx/>
              <a:latin typeface="Montserrat"/>
              <a:ea typeface="Arial"/>
            </a:endParaRPr>
          </a:p>
        </p:txBody>
      </p:sp>
      <p:sp>
        <p:nvSpPr>
          <p:cNvPr id="214" name="Текст 8"/>
          <p:cNvSpPr/>
          <p:nvPr/>
        </p:nvSpPr>
        <p:spPr>
          <a:xfrm>
            <a:off x="702720" y="1440000"/>
            <a:ext cx="5065200" cy="116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marL="144720" indent="-144720" defTabSz="578880">
              <a:lnSpc>
                <a:spcPct val="90000"/>
              </a:lnSpc>
              <a:spcBef>
                <a:spcPts val="1417"/>
              </a:spcBef>
              <a:buClr>
                <a:srgbClr val="FF0053"/>
              </a:buClr>
              <a:buFont typeface="Wingdings" charset="2"/>
              <a:buChar char="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Город</a:t>
            </a:r>
            <a:r>
              <a:rPr lang="en-US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:</a:t>
            </a: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 Москва</a:t>
            </a:r>
            <a:endParaRPr lang="ru-RU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44720" indent="-144720" defTabSz="578880">
              <a:lnSpc>
                <a:spcPct val="90000"/>
              </a:lnSpc>
              <a:spcBef>
                <a:spcPts val="1417"/>
              </a:spcBef>
              <a:buClr>
                <a:srgbClr val="FF0053"/>
              </a:buClr>
              <a:buFont typeface="Wingdings" charset="2"/>
              <a:buChar char="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Количество человек</a:t>
            </a:r>
            <a:r>
              <a:rPr lang="en-US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: </a:t>
            </a: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3</a:t>
            </a:r>
            <a:endParaRPr lang="ru-RU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44720" indent="-144720" defTabSz="578880">
              <a:lnSpc>
                <a:spcPct val="90000"/>
              </a:lnSpc>
              <a:spcBef>
                <a:spcPts val="1417"/>
              </a:spcBef>
              <a:buClr>
                <a:srgbClr val="FF0053"/>
              </a:buClr>
              <a:buFont typeface="Wingdings" charset="2"/>
              <a:buChar char=""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Капитан команды</a:t>
            </a:r>
            <a:r>
              <a:rPr lang="en-US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: </a:t>
            </a: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Мизинов Михаил Георгиевич</a:t>
            </a:r>
            <a:endParaRPr lang="ru-RU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5" name="Текст 8"/>
          <p:cNvSpPr/>
          <p:nvPr/>
        </p:nvSpPr>
        <p:spPr>
          <a:xfrm>
            <a:off x="1555920" y="1131840"/>
            <a:ext cx="2989800" cy="35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92500" lnSpcReduction="9999"/>
          </a:bodyPr>
          <a:lstStyle/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pos="0" algn="l"/>
              </a:tabLst>
            </a:pPr>
            <a:endParaRPr lang="ru-RU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6" name="Прямоугольник 18"/>
          <p:cNvSpPr/>
          <p:nvPr/>
        </p:nvSpPr>
        <p:spPr>
          <a:xfrm>
            <a:off x="213120" y="130680"/>
            <a:ext cx="6634440" cy="732960"/>
          </a:xfrm>
          <a:prstGeom prst="rect">
            <a:avLst/>
          </a:prstGeom>
          <a:solidFill>
            <a:srgbClr val="310F53"/>
          </a:solidFill>
          <a:ln w="19050">
            <a:solidFill>
              <a:srgbClr val="310F53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2800" b="1" u="none" strike="noStrike">
                <a:solidFill>
                  <a:srgbClr val="FFFFFF"/>
                </a:solidFill>
                <a:effectLst/>
                <a:uFillTx/>
                <a:latin typeface="Montserrat"/>
                <a:ea typeface="Arial"/>
              </a:rPr>
              <a:t>О нашей команде</a:t>
            </a:r>
            <a:endParaRPr lang="ru-RU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7" name="Прямоугольник с одним усеченным углом 2"/>
          <p:cNvSpPr/>
          <p:nvPr/>
        </p:nvSpPr>
        <p:spPr>
          <a:xfrm>
            <a:off x="6120000" y="848520"/>
            <a:ext cx="5904000" cy="4371480"/>
          </a:xfrm>
          <a:prstGeom prst="snip1Rect">
            <a:avLst>
              <a:gd name="adj" fmla="val 16667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1" u="none" strike="noStrike">
              <a:solidFill>
                <a:schemeClr val="accent2"/>
              </a:solidFill>
              <a:effectLst/>
              <a:uFillTx/>
              <a:latin typeface="Montserrat"/>
              <a:ea typeface="Arial"/>
            </a:endParaRPr>
          </a:p>
        </p:txBody>
      </p:sp>
      <p:sp>
        <p:nvSpPr>
          <p:cNvPr id="218" name="Номер слайда 17"/>
          <p:cNvSpPr/>
          <p:nvPr/>
        </p:nvSpPr>
        <p:spPr>
          <a:xfrm>
            <a:off x="11437200" y="6424920"/>
            <a:ext cx="55872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fld id="{72657D0C-F619-4E29-9CFF-E1A9D9ECE3F7}" type="slidenum">
              <a:rPr lang="ru-RU" sz="16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2</a:t>
            </a:fld>
            <a:endParaRPr lang="ru-RU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9" name="Текст 8"/>
          <p:cNvSpPr/>
          <p:nvPr/>
        </p:nvSpPr>
        <p:spPr>
          <a:xfrm>
            <a:off x="499320" y="3384000"/>
            <a:ext cx="5440680" cy="196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defTabSz="578880">
              <a:lnSpc>
                <a:spcPct val="90000"/>
              </a:lnSpc>
              <a:spcBef>
                <a:spcPts val="632"/>
              </a:spcBef>
              <a:tabLst>
                <a:tab pos="0" algn="l"/>
              </a:tabLst>
            </a:pPr>
            <a:r>
              <a:rPr lang="en-US" sz="16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	</a:t>
            </a:r>
            <a:r>
              <a:rPr lang="ru-RU" sz="16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Мы разработали сервис на Python, который</a:t>
            </a:r>
            <a:r>
              <a:rPr lang="en-US" sz="16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 </a:t>
            </a:r>
            <a:r>
              <a:rPr lang="ru-RU" sz="16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определяет темы и тональность отзывов о продуктах Газпромбанка и показывает результаты в интерактивном дашборде. Мультилейбл-классификатор и модель анализа тональности мы обучили с нуля на собственных данных, которые парсили с сайта banki ru.</a:t>
            </a:r>
            <a:endParaRPr lang="ru-RU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pos="0" algn="l"/>
              </a:tabLst>
            </a:pPr>
            <a:endParaRPr lang="ru-RU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0" name="Текст 8"/>
          <p:cNvSpPr/>
          <p:nvPr/>
        </p:nvSpPr>
        <p:spPr>
          <a:xfrm>
            <a:off x="1440000" y="3066480"/>
            <a:ext cx="2989800" cy="35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pos="0" algn="l"/>
              </a:tabLst>
            </a:pPr>
            <a:r>
              <a:rPr lang="ru-RU" sz="1800" b="1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Описание решения:</a:t>
            </a:r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21" name="Рисунок 17"/>
          <p:cNvPicPr/>
          <p:nvPr/>
        </p:nvPicPr>
        <p:blipFill>
          <a:blip r:embed="rId3"/>
          <a:srcRect t="4802" b="6477"/>
          <a:stretch/>
        </p:blipFill>
        <p:spPr>
          <a:xfrm>
            <a:off x="6184440" y="964080"/>
            <a:ext cx="5729040" cy="413568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</p:pic>
      <p:pic>
        <p:nvPicPr>
          <p:cNvPr id="222" name="Рисунок 221"/>
          <p:cNvPicPr/>
          <p:nvPr/>
        </p:nvPicPr>
        <p:blipFill>
          <a:blip r:embed="rId4"/>
          <a:stretch/>
        </p:blipFill>
        <p:spPr>
          <a:xfrm>
            <a:off x="11311560" y="801360"/>
            <a:ext cx="748440" cy="84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3" name="Google Shape;4296;p 1"/>
          <p:cNvSpPr/>
          <p:nvPr/>
        </p:nvSpPr>
        <p:spPr>
          <a:xfrm flipH="1">
            <a:off x="647640" y="1440000"/>
            <a:ext cx="181080" cy="260640"/>
          </a:xfrm>
          <a:custGeom>
            <a:avLst/>
            <a:gdLst>
              <a:gd name="textAreaLeft" fmla="*/ -360 w 181080"/>
              <a:gd name="textAreaRight" fmla="*/ 181080 w 181080"/>
              <a:gd name="textAreaTop" fmla="*/ 0 h 260640"/>
              <a:gd name="textAreaBottom" fmla="*/ 261000 h 260640"/>
            </a:gdLst>
            <a:ahLst/>
            <a:cxnLst/>
            <a:rect l="textAreaLeft" t="textAreaTop" r="textAreaRight" b="textAreaBottom"/>
            <a:pathLst>
              <a:path w="133027" h="195758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noFill/>
          <a:ln w="9525">
            <a:solidFill>
              <a:srgbClr val="E4EAE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>
            <a:noAutofit/>
          </a:bodyPr>
          <a:lstStyle/>
          <a:p>
            <a:endParaRPr lang="ru-RU" sz="1850" b="0" u="none" strike="noStrik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pic>
        <p:nvPicPr>
          <p:cNvPr id="224" name="Рисунок 79"/>
          <p:cNvPicPr/>
          <p:nvPr/>
        </p:nvPicPr>
        <p:blipFill>
          <a:blip r:embed="rId5"/>
          <a:stretch/>
        </p:blipFill>
        <p:spPr>
          <a:xfrm>
            <a:off x="595440" y="1800000"/>
            <a:ext cx="304560" cy="304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5" name="Рисунок 80"/>
          <p:cNvPicPr/>
          <p:nvPr/>
        </p:nvPicPr>
        <p:blipFill>
          <a:blip r:embed="rId6"/>
          <a:stretch/>
        </p:blipFill>
        <p:spPr>
          <a:xfrm>
            <a:off x="595440" y="2160000"/>
            <a:ext cx="304560" cy="30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6" name="Прямоугольник с двумя учесеченными противолежащими углами 7"/>
          <p:cNvSpPr/>
          <p:nvPr/>
        </p:nvSpPr>
        <p:spPr>
          <a:xfrm>
            <a:off x="3649680" y="5371920"/>
            <a:ext cx="4541760" cy="1362240"/>
          </a:xfrm>
          <a:prstGeom prst="snip2DiagRect">
            <a:avLst>
              <a:gd name="adj1" fmla="val 0"/>
              <a:gd name="adj2" fmla="val 5972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ru-RU" sz="1800" b="1" u="none" strike="noStrike">
                <a:solidFill>
                  <a:schemeClr val="accent2"/>
                </a:solidFill>
                <a:effectLst/>
                <a:uFillTx/>
                <a:latin typeface="Montserrat"/>
              </a:rPr>
              <a:t>Планы дальнейшего развития:</a:t>
            </a:r>
            <a:endParaRPr lang="ru-RU" sz="1800" b="1" u="none" strike="noStrike">
              <a:solidFill>
                <a:schemeClr val="accent2"/>
              </a:solidFill>
              <a:effectLst/>
              <a:uFillTx/>
              <a:latin typeface="Montserrat"/>
              <a:ea typeface="Arial"/>
            </a:endParaRPr>
          </a:p>
          <a:p>
            <a:pPr algn="ctr"/>
            <a:r>
              <a:rPr lang="ru-RU" sz="1600" b="0" u="none" strike="noStrike">
                <a:solidFill>
                  <a:srgbClr val="FFFFFF"/>
                </a:solidFill>
                <a:effectLst/>
                <a:uFillTx/>
                <a:latin typeface="Montserrat"/>
              </a:rPr>
              <a:t>Внедрение в CRM-системы банков, создание системы уведомлений, повышение точности анализа, использование в других отраслях.</a:t>
            </a:r>
            <a:endParaRPr lang="ru-RU" sz="1600" b="1" u="none" strike="noStrike">
              <a:solidFill>
                <a:schemeClr val="accent2"/>
              </a:solidFill>
              <a:effectLst/>
              <a:uFillTx/>
              <a:latin typeface="Montserrat"/>
              <a:ea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Прямоугольник с двумя учесеченными противолежащими углами 18"/>
          <p:cNvSpPr/>
          <p:nvPr/>
        </p:nvSpPr>
        <p:spPr>
          <a:xfrm>
            <a:off x="1742040" y="3547080"/>
            <a:ext cx="2217960" cy="2547360"/>
          </a:xfrm>
          <a:prstGeom prst="snip2DiagRect">
            <a:avLst>
              <a:gd name="adj1" fmla="val 0"/>
              <a:gd name="adj2" fmla="val 7966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1800" b="1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Никита 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ru-RU" sz="1800" b="1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Леонов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" name="Прямоугольник с двумя учесеченными противолежащими углами 19"/>
          <p:cNvSpPr/>
          <p:nvPr/>
        </p:nvSpPr>
        <p:spPr>
          <a:xfrm>
            <a:off x="4961520" y="3547080"/>
            <a:ext cx="2294280" cy="2547360"/>
          </a:xfrm>
          <a:prstGeom prst="snip2DiagRect">
            <a:avLst>
              <a:gd name="adj1" fmla="val 0"/>
              <a:gd name="adj2" fmla="val 7966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1800" b="1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Михаил Мизинов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" name="Прямоугольник с двумя учесеченными противолежащими углами 20"/>
          <p:cNvSpPr/>
          <p:nvPr/>
        </p:nvSpPr>
        <p:spPr>
          <a:xfrm>
            <a:off x="8014320" y="3547080"/>
            <a:ext cx="2245680" cy="2547360"/>
          </a:xfrm>
          <a:prstGeom prst="snip2DiagRect">
            <a:avLst>
              <a:gd name="adj1" fmla="val 0"/>
              <a:gd name="adj2" fmla="val 7966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1800" b="1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Георгий 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ru-RU" sz="1800" b="1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Хан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Прямоугольник с одним усеченным углом 11"/>
          <p:cNvSpPr/>
          <p:nvPr/>
        </p:nvSpPr>
        <p:spPr>
          <a:xfrm>
            <a:off x="8014320" y="1377000"/>
            <a:ext cx="2245680" cy="2023560"/>
          </a:xfrm>
          <a:prstGeom prst="snip1Rect">
            <a:avLst>
              <a:gd name="adj" fmla="val 16667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1" u="none" strike="noStrike">
              <a:solidFill>
                <a:schemeClr val="accent2"/>
              </a:solidFill>
              <a:effectLst/>
              <a:uFillTx/>
              <a:latin typeface="Montserrat"/>
              <a:ea typeface="Arial"/>
            </a:endParaRPr>
          </a:p>
        </p:txBody>
      </p:sp>
      <p:sp>
        <p:nvSpPr>
          <p:cNvPr id="231" name="Прямоугольник с одним усеченным углом 9"/>
          <p:cNvSpPr/>
          <p:nvPr/>
        </p:nvSpPr>
        <p:spPr>
          <a:xfrm>
            <a:off x="4955400" y="1377000"/>
            <a:ext cx="2244600" cy="2023560"/>
          </a:xfrm>
          <a:prstGeom prst="snip1Rect">
            <a:avLst>
              <a:gd name="adj" fmla="val 16667"/>
            </a:avLst>
          </a:prstGeom>
          <a:noFill/>
          <a:ln w="19050">
            <a:solidFill>
              <a:schemeClr val="accent5">
                <a:lumMod val="40000"/>
                <a:lumOff val="60000"/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1" u="none" strike="noStrike">
              <a:solidFill>
                <a:schemeClr val="accent2"/>
              </a:solidFill>
              <a:effectLst/>
              <a:uFillTx/>
              <a:latin typeface="Montserrat"/>
              <a:ea typeface="Arial"/>
            </a:endParaRPr>
          </a:p>
        </p:txBody>
      </p:sp>
      <p:sp>
        <p:nvSpPr>
          <p:cNvPr id="232" name="PlaceHolder 1"/>
          <p:cNvSpPr>
            <a:spLocks noGrp="1"/>
          </p:cNvSpPr>
          <p:nvPr>
            <p:ph type="sldNum" idx="63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ru-RU" sz="16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E0280D0B-A5EF-4A84-B9B1-F3975CECA2F9}" type="slidenum">
              <a:rPr lang="ru-RU" sz="16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3</a:t>
            </a:fld>
            <a:endParaRPr lang="ru-RU" sz="16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title"/>
          </p:nvPr>
        </p:nvSpPr>
        <p:spPr>
          <a:xfrm>
            <a:off x="152280" y="226800"/>
            <a:ext cx="7229520" cy="1053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578880">
              <a:lnSpc>
                <a:spcPct val="100000"/>
              </a:lnSpc>
              <a:buNone/>
            </a:pPr>
            <a:r>
              <a:rPr lang="ru-RU" sz="22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КОМАНДА</a:t>
            </a:r>
            <a:r>
              <a:rPr lang="en-US" sz="22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:</a:t>
            </a:r>
            <a:r>
              <a:rPr lang="ru-RU" sz="22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 </a:t>
            </a:r>
            <a:r>
              <a:rPr lang="en-US" sz="24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“</a:t>
            </a:r>
            <a:r>
              <a:rPr lang="ru-RU" sz="2400" b="1" u="none" strike="noStrike">
                <a:solidFill>
                  <a:srgbClr val="FFFFFF"/>
                </a:solidFill>
                <a:effectLst/>
                <a:uFillTx/>
                <a:latin typeface="Montserrat"/>
                <a:ea typeface="Arial"/>
              </a:rPr>
              <a:t>Нахальные Кодеры Алярм</a:t>
            </a:r>
            <a:r>
              <a:rPr lang="en-US" sz="24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”</a:t>
            </a:r>
            <a:br>
              <a:rPr sz="2200"/>
            </a:br>
            <a:endParaRPr lang="ru-RU" sz="2400" b="0" u="none" strike="noStrik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1899360" y="4406400"/>
            <a:ext cx="2420640" cy="1312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144720" indent="0" defTabSz="578880">
              <a:lnSpc>
                <a:spcPct val="90000"/>
              </a:lnSpc>
              <a:spcBef>
                <a:spcPts val="632"/>
              </a:spcBef>
              <a:buNone/>
            </a:pPr>
            <a:r>
              <a:rPr lang="en-US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Ml engineer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0" defTabSz="578880">
              <a:lnSpc>
                <a:spcPct val="90000"/>
              </a:lnSpc>
              <a:spcBef>
                <a:spcPts val="632"/>
              </a:spcBef>
              <a:buNone/>
            </a:pP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0" defTabSz="578880">
              <a:lnSpc>
                <a:spcPct val="90000"/>
              </a:lnSpc>
              <a:spcBef>
                <a:spcPts val="632"/>
              </a:spcBef>
              <a:buNone/>
            </a:pPr>
            <a:r>
              <a:rPr lang="en-US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@m3d2za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0" defTabSz="578880">
              <a:lnSpc>
                <a:spcPct val="90000"/>
              </a:lnSpc>
              <a:spcBef>
                <a:spcPts val="632"/>
              </a:spcBef>
              <a:buNone/>
            </a:pP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0" defTabSz="578880">
              <a:lnSpc>
                <a:spcPct val="90000"/>
              </a:lnSpc>
              <a:spcBef>
                <a:spcPts val="632"/>
              </a:spcBef>
              <a:buNone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+7 </a:t>
            </a:r>
            <a:r>
              <a:rPr lang="en-US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(</a:t>
            </a: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906</a:t>
            </a:r>
            <a:r>
              <a:rPr lang="en-US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)</a:t>
            </a: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 742 4434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5076000" y="4406400"/>
            <a:ext cx="2215800" cy="1688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144720" indent="0" defTabSz="578880">
              <a:lnSpc>
                <a:spcPct val="90000"/>
              </a:lnSpc>
              <a:spcBef>
                <a:spcPts val="632"/>
              </a:spcBef>
              <a:buNone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Капитан</a:t>
            </a:r>
            <a:r>
              <a:rPr lang="en-US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, Backend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0" defTabSz="578880">
              <a:lnSpc>
                <a:spcPct val="90000"/>
              </a:lnSpc>
              <a:spcBef>
                <a:spcPts val="632"/>
              </a:spcBef>
              <a:buNone/>
            </a:pP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0" defTabSz="578880">
              <a:lnSpc>
                <a:spcPct val="90000"/>
              </a:lnSpc>
              <a:spcBef>
                <a:spcPts val="632"/>
              </a:spcBef>
              <a:buNone/>
            </a:pPr>
            <a:r>
              <a:rPr lang="en-US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@Mihail_o_o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0" defTabSz="578880">
              <a:lnSpc>
                <a:spcPct val="90000"/>
              </a:lnSpc>
              <a:spcBef>
                <a:spcPts val="632"/>
              </a:spcBef>
              <a:buNone/>
            </a:pP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0" defTabSz="578880">
              <a:lnSpc>
                <a:spcPct val="90000"/>
              </a:lnSpc>
              <a:spcBef>
                <a:spcPts val="632"/>
              </a:spcBef>
              <a:buNone/>
            </a:pPr>
            <a:r>
              <a:rPr lang="en-US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+7 (991) 303 5393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</a:pP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/>
          </p:nvPr>
        </p:nvSpPr>
        <p:spPr>
          <a:xfrm>
            <a:off x="8142840" y="4406400"/>
            <a:ext cx="2117160" cy="1688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144720" indent="0" defTabSz="578880">
              <a:lnSpc>
                <a:spcPct val="90000"/>
              </a:lnSpc>
              <a:spcBef>
                <a:spcPts val="632"/>
              </a:spcBef>
              <a:buNone/>
            </a:pPr>
            <a:r>
              <a:rPr lang="en-US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Frontend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0" defTabSz="578880">
              <a:lnSpc>
                <a:spcPct val="90000"/>
              </a:lnSpc>
              <a:spcBef>
                <a:spcPts val="632"/>
              </a:spcBef>
              <a:buNone/>
            </a:pP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0" defTabSz="578880">
              <a:lnSpc>
                <a:spcPct val="90000"/>
              </a:lnSpc>
              <a:spcBef>
                <a:spcPts val="632"/>
              </a:spcBef>
              <a:buNone/>
            </a:pPr>
            <a:r>
              <a:rPr lang="en-US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@DVRKN3ZZ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0" defTabSz="578880">
              <a:lnSpc>
                <a:spcPct val="90000"/>
              </a:lnSpc>
              <a:spcBef>
                <a:spcPts val="632"/>
              </a:spcBef>
              <a:buNone/>
            </a:pP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0" defTabSz="578880">
              <a:lnSpc>
                <a:spcPct val="90000"/>
              </a:lnSpc>
              <a:spcBef>
                <a:spcPts val="632"/>
              </a:spcBef>
              <a:buNone/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+7 (994) 990 3282</a:t>
            </a:r>
            <a:endParaRPr lang="ru-RU" sz="14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pic>
        <p:nvPicPr>
          <p:cNvPr id="237" name="Рисунок 30"/>
          <p:cNvPicPr/>
          <p:nvPr/>
        </p:nvPicPr>
        <p:blipFill>
          <a:blip r:embed="rId4"/>
          <a:srcRect b="11128"/>
          <a:stretch/>
        </p:blipFill>
        <p:spPr>
          <a:xfrm>
            <a:off x="5112720" y="1440000"/>
            <a:ext cx="1727280" cy="1914120"/>
          </a:xfrm>
          <a:prstGeom prst="rect">
            <a:avLst/>
          </a:prstGeom>
          <a:ln w="0">
            <a:noFill/>
          </a:ln>
        </p:spPr>
      </p:pic>
      <p:pic>
        <p:nvPicPr>
          <p:cNvPr id="238" name="Рисунок 32"/>
          <p:cNvPicPr/>
          <p:nvPr/>
        </p:nvPicPr>
        <p:blipFill>
          <a:blip r:embed="rId5"/>
          <a:srcRect l="13639" t="5272" r="27705" b="7517"/>
          <a:stretch/>
        </p:blipFill>
        <p:spPr>
          <a:xfrm>
            <a:off x="1785960" y="1440000"/>
            <a:ext cx="1818000" cy="1902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9" name="Прямоугольник с одним усеченным углом 7"/>
          <p:cNvSpPr/>
          <p:nvPr/>
        </p:nvSpPr>
        <p:spPr>
          <a:xfrm>
            <a:off x="1742040" y="1377000"/>
            <a:ext cx="2217960" cy="2023560"/>
          </a:xfrm>
          <a:prstGeom prst="snip1Rect">
            <a:avLst>
              <a:gd name="adj" fmla="val 16667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1" u="none" strike="noStrike">
              <a:solidFill>
                <a:schemeClr val="accent2"/>
              </a:solidFill>
              <a:effectLst/>
              <a:uFillTx/>
              <a:latin typeface="Montserrat"/>
              <a:ea typeface="Arial"/>
            </a:endParaRPr>
          </a:p>
        </p:txBody>
      </p:sp>
      <p:pic>
        <p:nvPicPr>
          <p:cNvPr id="240" name="Рисунок 34"/>
          <p:cNvPicPr/>
          <p:nvPr/>
        </p:nvPicPr>
        <p:blipFill>
          <a:blip r:embed="rId6"/>
          <a:srcRect t="15213"/>
          <a:stretch/>
        </p:blipFill>
        <p:spPr>
          <a:xfrm>
            <a:off x="8066520" y="1424880"/>
            <a:ext cx="1747800" cy="1975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1" name="Рисунок 63"/>
          <p:cNvPicPr/>
          <p:nvPr/>
        </p:nvPicPr>
        <p:blipFill>
          <a:blip r:embed="rId7"/>
          <a:stretch/>
        </p:blipFill>
        <p:spPr>
          <a:xfrm>
            <a:off x="1800000" y="4392000"/>
            <a:ext cx="304560" cy="304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2" name="Рисунок 64"/>
          <p:cNvPicPr/>
          <p:nvPr/>
        </p:nvPicPr>
        <p:blipFill>
          <a:blip r:embed="rId7"/>
          <a:stretch/>
        </p:blipFill>
        <p:spPr>
          <a:xfrm>
            <a:off x="5004000" y="4392000"/>
            <a:ext cx="304560" cy="304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3" name="Рисунок 65"/>
          <p:cNvPicPr/>
          <p:nvPr/>
        </p:nvPicPr>
        <p:blipFill>
          <a:blip r:embed="rId7"/>
          <a:stretch/>
        </p:blipFill>
        <p:spPr>
          <a:xfrm>
            <a:off x="8064000" y="4392000"/>
            <a:ext cx="304560" cy="304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4" name="Рисунок 66"/>
          <p:cNvPicPr/>
          <p:nvPr/>
        </p:nvPicPr>
        <p:blipFill>
          <a:blip r:embed="rId8"/>
          <a:stretch/>
        </p:blipFill>
        <p:spPr>
          <a:xfrm>
            <a:off x="1800000" y="5490000"/>
            <a:ext cx="304560" cy="304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5" name="Рисунок 67"/>
          <p:cNvPicPr/>
          <p:nvPr/>
        </p:nvPicPr>
        <p:blipFill>
          <a:blip r:embed="rId8"/>
          <a:stretch/>
        </p:blipFill>
        <p:spPr>
          <a:xfrm>
            <a:off x="5004000" y="5490000"/>
            <a:ext cx="304560" cy="304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6" name="Рисунок 68"/>
          <p:cNvPicPr/>
          <p:nvPr/>
        </p:nvPicPr>
        <p:blipFill>
          <a:blip r:embed="rId8"/>
          <a:stretch/>
        </p:blipFill>
        <p:spPr>
          <a:xfrm>
            <a:off x="8064000" y="5490000"/>
            <a:ext cx="304560" cy="304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7" name="Рисунок 69"/>
          <p:cNvPicPr/>
          <p:nvPr/>
        </p:nvPicPr>
        <p:blipFill>
          <a:blip r:embed="rId9"/>
          <a:stretch/>
        </p:blipFill>
        <p:spPr>
          <a:xfrm>
            <a:off x="8064000" y="4950000"/>
            <a:ext cx="304560" cy="304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8" name="Рисунок 70"/>
          <p:cNvPicPr/>
          <p:nvPr/>
        </p:nvPicPr>
        <p:blipFill>
          <a:blip r:embed="rId9"/>
          <a:stretch/>
        </p:blipFill>
        <p:spPr>
          <a:xfrm>
            <a:off x="5004000" y="4950000"/>
            <a:ext cx="304560" cy="304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9" name="Рисунок 71"/>
          <p:cNvPicPr/>
          <p:nvPr/>
        </p:nvPicPr>
        <p:blipFill>
          <a:blip r:embed="rId9"/>
          <a:stretch/>
        </p:blipFill>
        <p:spPr>
          <a:xfrm>
            <a:off x="1800000" y="4950000"/>
            <a:ext cx="304560" cy="3045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Num" idx="64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ru-RU" sz="16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481C49A5-E00C-40EC-AD02-0E2F788FB6D6}" type="slidenum">
              <a:rPr lang="ru-RU" sz="16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4</a:t>
            </a:fld>
            <a:endParaRPr lang="ru-RU" sz="16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51" name="Прямоугольник с двумя учесеченными противолежащими углами 34"/>
          <p:cNvSpPr/>
          <p:nvPr/>
        </p:nvSpPr>
        <p:spPr>
          <a:xfrm>
            <a:off x="371160" y="1148040"/>
            <a:ext cx="5364000" cy="2449440"/>
          </a:xfrm>
          <a:prstGeom prst="snip2DiagRect">
            <a:avLst>
              <a:gd name="adj1" fmla="val 0"/>
              <a:gd name="adj2" fmla="val 7966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1" u="none" strike="noStrike">
              <a:solidFill>
                <a:schemeClr val="accent2"/>
              </a:solidFill>
              <a:effectLst/>
              <a:uFillTx/>
              <a:latin typeface="Montserrat"/>
              <a:ea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840600" y="1708560"/>
            <a:ext cx="4425480" cy="153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algn="ctr" defTabSz="578880">
              <a:lnSpc>
                <a:spcPct val="90000"/>
              </a:lnSpc>
              <a:spcBef>
                <a:spcPts val="632"/>
              </a:spcBef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	</a:t>
            </a:r>
            <a:r>
              <a:rPr lang="ru-RU" sz="16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Наша команда полностью состоит из первокурсников РУДН, это наш первый совместный проект, но у части участников уже был опыт участия в хакатонах, что помогло быстрее влиться в работу.</a:t>
            </a:r>
            <a:endParaRPr lang="ru-RU" sz="1600" b="0" u="none" strike="noStrik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253" name="Текст 8"/>
          <p:cNvSpPr/>
          <p:nvPr/>
        </p:nvSpPr>
        <p:spPr>
          <a:xfrm>
            <a:off x="1558440" y="1279800"/>
            <a:ext cx="2989800" cy="35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92500"/>
          </a:bodyPr>
          <a:lstStyle/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pos="0" algn="l"/>
              </a:tabLst>
            </a:pPr>
            <a:r>
              <a:rPr lang="ru-RU" sz="1600" b="1" u="none" strike="noStrike" dirty="0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Краткая история команды:</a:t>
            </a:r>
            <a:endParaRPr lang="ru-RU" sz="16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4" name="Прямоугольник с двумя учесеченными противолежащими углами 38"/>
          <p:cNvSpPr/>
          <p:nvPr/>
        </p:nvSpPr>
        <p:spPr>
          <a:xfrm>
            <a:off x="353160" y="3936240"/>
            <a:ext cx="11485440" cy="2264400"/>
          </a:xfrm>
          <a:prstGeom prst="snip2DiagRect">
            <a:avLst>
              <a:gd name="adj1" fmla="val 0"/>
              <a:gd name="adj2" fmla="val 5972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1" u="none" strike="noStrike">
              <a:solidFill>
                <a:schemeClr val="accent2"/>
              </a:solidFill>
              <a:effectLst/>
              <a:uFillTx/>
              <a:latin typeface="Montserrat"/>
              <a:ea typeface="Arial"/>
            </a:endParaRPr>
          </a:p>
        </p:txBody>
      </p:sp>
      <p:sp>
        <p:nvSpPr>
          <p:cNvPr id="255" name="Текст 8"/>
          <p:cNvSpPr/>
          <p:nvPr/>
        </p:nvSpPr>
        <p:spPr>
          <a:xfrm>
            <a:off x="2469600" y="4905720"/>
            <a:ext cx="7318440" cy="181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pos="0" algn="l"/>
              </a:tabLst>
            </a:pPr>
            <a:r>
              <a:rPr lang="ru-RU" sz="16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В один из дней один из участников выбыл, что усложнило работу; также были трудности с написанием парсера из-за отсутствия опыта и с обучением модели из-за ограниченного времени. Самой главной проблемой стала попытка собрать решение воедино.</a:t>
            </a:r>
            <a:endParaRPr lang="ru-RU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6" name="Текст 8"/>
          <p:cNvSpPr/>
          <p:nvPr/>
        </p:nvSpPr>
        <p:spPr>
          <a:xfrm>
            <a:off x="716760" y="4176000"/>
            <a:ext cx="10824120" cy="56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lnSpcReduction="10000"/>
          </a:bodyPr>
          <a:lstStyle/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pos="0" algn="l"/>
              </a:tabLst>
            </a:pPr>
            <a:r>
              <a:rPr lang="ru-RU" sz="1600" b="1" u="none" strike="noStrike" dirty="0">
                <a:solidFill>
                  <a:schemeClr val="accent2"/>
                </a:solidFill>
                <a:effectLst/>
                <a:uFillTx/>
                <a:ea typeface="Arial"/>
              </a:rPr>
              <a:t>С какими основными сложностями или вызовами </a:t>
            </a:r>
            <a:endParaRPr lang="ru-RU" sz="1600" b="0" u="none" strike="noStrike" dirty="0">
              <a:solidFill>
                <a:srgbClr val="FFFFFF"/>
              </a:solidFill>
              <a:effectLst/>
              <a:uFillTx/>
            </a:endParaRPr>
          </a:p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pos="0" algn="l"/>
              </a:tabLst>
            </a:pPr>
            <a:r>
              <a:rPr lang="ru-RU" sz="1600" b="1" u="none" strike="noStrike" dirty="0">
                <a:solidFill>
                  <a:schemeClr val="accent2"/>
                </a:solidFill>
                <a:effectLst/>
                <a:uFillTx/>
                <a:ea typeface="Arial"/>
              </a:rPr>
              <a:t>вы столкнулись и как их преодолели?</a:t>
            </a:r>
            <a:endParaRPr lang="ru-RU" sz="1600" b="0" u="none" strike="noStrike" dirty="0">
              <a:solidFill>
                <a:srgbClr val="FFFFFF"/>
              </a:solidFill>
              <a:effectLst/>
              <a:uFillTx/>
            </a:endParaRPr>
          </a:p>
        </p:txBody>
      </p:sp>
      <p:sp>
        <p:nvSpPr>
          <p:cNvPr id="257" name="Прямоугольник с двумя учесеченными противолежащими углами 41"/>
          <p:cNvSpPr/>
          <p:nvPr/>
        </p:nvSpPr>
        <p:spPr>
          <a:xfrm>
            <a:off x="6095880" y="1148040"/>
            <a:ext cx="5760720" cy="2449440"/>
          </a:xfrm>
          <a:prstGeom prst="snip2DiagRect">
            <a:avLst>
              <a:gd name="adj1" fmla="val 0"/>
              <a:gd name="adj2" fmla="val 5972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1" u="none" strike="noStrike">
              <a:solidFill>
                <a:schemeClr val="accent2"/>
              </a:solidFill>
              <a:effectLst/>
              <a:uFillTx/>
              <a:latin typeface="Montserrat"/>
              <a:ea typeface="Arial"/>
            </a:endParaRPr>
          </a:p>
        </p:txBody>
      </p:sp>
      <p:sp>
        <p:nvSpPr>
          <p:cNvPr id="258" name="Текст 8"/>
          <p:cNvSpPr/>
          <p:nvPr/>
        </p:nvSpPr>
        <p:spPr>
          <a:xfrm>
            <a:off x="6474960" y="1772280"/>
            <a:ext cx="4945320" cy="146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pos="0" algn="l"/>
              </a:tabLst>
            </a:pPr>
            <a:r>
              <a:rPr lang="ru-RU" sz="1600" b="0" u="none" strike="noStrike" dirty="0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Мы выбирали задачу голосованием, ориентируясь на её значимость для портфолио и на то, что она хорошо соответствует нашим текущим навыкам.</a:t>
            </a:r>
            <a:endParaRPr lang="ru-RU" sz="16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9" name="Текст 8"/>
          <p:cNvSpPr/>
          <p:nvPr/>
        </p:nvSpPr>
        <p:spPr>
          <a:xfrm>
            <a:off x="6163560" y="1243080"/>
            <a:ext cx="5629320" cy="52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lnSpcReduction="10000"/>
          </a:bodyPr>
          <a:lstStyle/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pos="0" algn="l"/>
              </a:tabLst>
            </a:pPr>
            <a:r>
              <a:rPr lang="ru-RU" sz="1600" b="1" u="none" strike="noStrike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Почему вы выбрали именно эту задачу из предложенных на хакатоне?</a:t>
            </a:r>
            <a:endParaRPr lang="ru-RU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0" name="Заголовок 6"/>
          <p:cNvSpPr/>
          <p:nvPr/>
        </p:nvSpPr>
        <p:spPr>
          <a:xfrm>
            <a:off x="152280" y="226800"/>
            <a:ext cx="7229520" cy="105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Autofit/>
          </a:bodyPr>
          <a:lstStyle/>
          <a:p>
            <a:pPr defTabSz="578880">
              <a:lnSpc>
                <a:spcPct val="100000"/>
              </a:lnSpc>
            </a:pPr>
            <a:r>
              <a:rPr lang="ru-RU" sz="22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КОМАНДА</a:t>
            </a:r>
            <a:r>
              <a:rPr lang="en-US" sz="22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:</a:t>
            </a:r>
            <a:r>
              <a:rPr lang="ru-RU" sz="22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 </a:t>
            </a:r>
            <a:r>
              <a:rPr lang="en-US" sz="24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“</a:t>
            </a:r>
            <a:r>
              <a:rPr lang="ru-RU" sz="2400" b="1" u="none" strike="noStrike">
                <a:solidFill>
                  <a:srgbClr val="FFFFFF"/>
                </a:solidFill>
                <a:effectLst/>
                <a:uFillTx/>
                <a:latin typeface="Montserrat"/>
                <a:ea typeface="Arial"/>
              </a:rPr>
              <a:t>Нахальные Кодеры Алярм</a:t>
            </a:r>
            <a:r>
              <a:rPr lang="en-US" sz="24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”</a:t>
            </a:r>
            <a:br>
              <a:rPr sz="2200"/>
            </a:br>
            <a:endParaRPr lang="ru-RU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Num" idx="65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ru-RU" sz="16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68F90344-8EC5-4DDB-928E-6B6A55A8531A}" type="slidenum">
              <a:rPr lang="ru-RU" sz="16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5</a:t>
            </a:fld>
            <a:endParaRPr lang="ru-RU" sz="16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62" name="Прямоугольник с двумя учесеченными противолежащими углами 8"/>
          <p:cNvSpPr/>
          <p:nvPr/>
        </p:nvSpPr>
        <p:spPr>
          <a:xfrm>
            <a:off x="371520" y="1310960"/>
            <a:ext cx="5429160" cy="2449440"/>
          </a:xfrm>
          <a:prstGeom prst="snip2DiagRect">
            <a:avLst>
              <a:gd name="adj1" fmla="val 0"/>
              <a:gd name="adj2" fmla="val 7966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ru-RU" sz="1800" b="1" u="none" strike="noStrike" dirty="0">
                <a:solidFill>
                  <a:srgbClr val="FFFFFF"/>
                </a:solidFill>
                <a:effectLst/>
                <a:uFillTx/>
                <a:latin typeface="Montserrat"/>
              </a:rPr>
              <a:t>В чем проблема?</a:t>
            </a:r>
            <a:br>
              <a:rPr sz="1800" dirty="0"/>
            </a:br>
            <a:r>
              <a:rPr lang="ru-RU" sz="1600" b="0" u="none" strike="noStrike" dirty="0">
                <a:solidFill>
                  <a:srgbClr val="FFFFFF"/>
                </a:solidFill>
                <a:effectLst/>
                <a:uFillTx/>
                <a:latin typeface="Montserrat"/>
              </a:rPr>
              <a:t>Люди часто жалуются на банки и их сервисы, остаются недовольными и пишут гневные отзывы. Также люди пишут и позитивные отзывы, если их очень впечатлил тот или иной аспект использования банковских услуг. Однако очень часто (почти всегда)</a:t>
            </a:r>
            <a:endParaRPr lang="ru-RU" sz="1600" b="1" u="none" strike="noStrike" dirty="0">
              <a:solidFill>
                <a:schemeClr val="accent2"/>
              </a:solidFill>
              <a:effectLst/>
              <a:uFillTx/>
              <a:latin typeface="Montserrat"/>
              <a:ea typeface="Arial"/>
            </a:endParaRPr>
          </a:p>
          <a:p>
            <a:pPr algn="ctr"/>
            <a:r>
              <a:rPr lang="ru-RU" sz="1600" b="0" u="none" strike="noStrike" dirty="0">
                <a:solidFill>
                  <a:srgbClr val="FFFFFF"/>
                </a:solidFill>
                <a:effectLst/>
                <a:uFillTx/>
                <a:latin typeface="Montserrat"/>
              </a:rPr>
              <a:t>их мнение остается незамеченным.</a:t>
            </a:r>
            <a:endParaRPr lang="ru-RU" sz="1600" b="1" u="none" strike="noStrike" dirty="0">
              <a:solidFill>
                <a:schemeClr val="accent2"/>
              </a:solidFill>
              <a:effectLst/>
              <a:uFillTx/>
              <a:latin typeface="Montserrat"/>
              <a:ea typeface="Arial"/>
            </a:endParaRPr>
          </a:p>
        </p:txBody>
      </p:sp>
      <p:sp>
        <p:nvSpPr>
          <p:cNvPr id="263" name="Прямоугольник с двумя учесеченными противолежащими углами 9"/>
          <p:cNvSpPr/>
          <p:nvPr/>
        </p:nvSpPr>
        <p:spPr>
          <a:xfrm>
            <a:off x="6261840" y="1310960"/>
            <a:ext cx="5430960" cy="2449440"/>
          </a:xfrm>
          <a:prstGeom prst="snip2DiagRect">
            <a:avLst>
              <a:gd name="adj1" fmla="val 0"/>
              <a:gd name="adj2" fmla="val 7966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ru-RU" sz="1800" b="1" u="none" strike="noStrike" dirty="0">
                <a:solidFill>
                  <a:srgbClr val="FFFFFF"/>
                </a:solidFill>
                <a:effectLst/>
                <a:uFillTx/>
                <a:latin typeface="Montserrat"/>
              </a:rPr>
              <a:t>Наше решение!</a:t>
            </a:r>
            <a:endParaRPr lang="ru-RU" sz="1800" b="1" u="none" strike="noStrike" dirty="0">
              <a:solidFill>
                <a:schemeClr val="accent2"/>
              </a:solidFill>
              <a:effectLst/>
              <a:uFillTx/>
              <a:latin typeface="Montserrat"/>
              <a:ea typeface="Arial"/>
            </a:endParaRPr>
          </a:p>
          <a:p>
            <a:pPr algn="ctr"/>
            <a:r>
              <a:rPr lang="ru-RU" sz="1600" b="0" u="none" strike="noStrike" dirty="0">
                <a:solidFill>
                  <a:srgbClr val="FFFFFF"/>
                </a:solidFill>
                <a:effectLst/>
                <a:uFillTx/>
                <a:latin typeface="Montserrat"/>
              </a:rPr>
              <a:t>Мы сделали сервис для анализа и наблюдения за настроением клиентов Газпромбанка по отношению к той или иной категории услуг. Его внедрение создаст </a:t>
            </a:r>
            <a:endParaRPr lang="ru-RU" sz="1600" b="1" u="none" strike="noStrike" dirty="0">
              <a:solidFill>
                <a:schemeClr val="accent2"/>
              </a:solidFill>
              <a:effectLst/>
              <a:uFillTx/>
              <a:latin typeface="Montserrat"/>
              <a:ea typeface="Arial"/>
            </a:endParaRPr>
          </a:p>
          <a:p>
            <a:pPr algn="ctr"/>
            <a:r>
              <a:rPr lang="ru-RU" sz="1600" b="0" u="none" strike="noStrike" dirty="0" err="1">
                <a:solidFill>
                  <a:srgbClr val="FFFFFF"/>
                </a:solidFill>
                <a:effectLst/>
                <a:uFillTx/>
                <a:latin typeface="Montserrat"/>
              </a:rPr>
              <a:t>win-win</a:t>
            </a:r>
            <a:r>
              <a:rPr lang="ru-RU" sz="1600" b="0" u="none" strike="noStrike" dirty="0">
                <a:solidFill>
                  <a:srgbClr val="FFFFFF"/>
                </a:solidFill>
                <a:effectLst/>
                <a:uFillTx/>
                <a:latin typeface="Montserrat"/>
              </a:rPr>
              <a:t> ситуацию для клиентов и банка, позволяя людям быть услышанными и банку становиться более </a:t>
            </a:r>
            <a:r>
              <a:rPr lang="ru-RU" sz="1600" b="0" u="none" strike="noStrike" dirty="0" err="1">
                <a:solidFill>
                  <a:srgbClr val="FFFFFF"/>
                </a:solidFill>
                <a:effectLst/>
                <a:uFillTx/>
                <a:latin typeface="Montserrat"/>
              </a:rPr>
              <a:t>клиентоориентированным</a:t>
            </a:r>
            <a:r>
              <a:rPr lang="ru-RU" sz="1600" b="0" u="none" strike="noStrike" dirty="0">
                <a:solidFill>
                  <a:srgbClr val="FFFFFF"/>
                </a:solidFill>
                <a:effectLst/>
                <a:uFillTx/>
                <a:latin typeface="Montserrat"/>
              </a:rPr>
              <a:t>.</a:t>
            </a:r>
            <a:endParaRPr lang="ru-RU" sz="1600" b="1" u="none" strike="noStrike" dirty="0">
              <a:solidFill>
                <a:schemeClr val="accent2"/>
              </a:solidFill>
              <a:effectLst/>
              <a:uFillTx/>
              <a:latin typeface="Montserrat"/>
              <a:ea typeface="Arial"/>
            </a:endParaRPr>
          </a:p>
          <a:p>
            <a:pPr algn="ctr"/>
            <a:endParaRPr lang="ru-RU" sz="1600" b="1" u="none" strike="noStrike" dirty="0">
              <a:solidFill>
                <a:schemeClr val="accent2"/>
              </a:solidFill>
              <a:effectLst/>
              <a:uFillTx/>
              <a:latin typeface="Montserrat"/>
              <a:ea typeface="Arial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547740" y="325400"/>
            <a:ext cx="5076720" cy="734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spAutoFit/>
          </a:bodyPr>
          <a:lstStyle/>
          <a:p>
            <a:r>
              <a:rPr lang="ru-RU" sz="2400" b="1" u="none" strike="noStrike" dirty="0">
                <a:solidFill>
                  <a:schemeClr val="accent2"/>
                </a:solidFill>
                <a:effectLst/>
                <a:uFillTx/>
                <a:latin typeface="Montserrat"/>
                <a:ea typeface="Arial"/>
              </a:rPr>
              <a:t>НКА предлагает решение!</a:t>
            </a:r>
            <a:endParaRPr lang="ru-RU" sz="24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178560" y="-828000"/>
            <a:ext cx="10692000" cy="5343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578880">
              <a:lnSpc>
                <a:spcPct val="90000"/>
              </a:lnSpc>
              <a:buNone/>
            </a:pPr>
            <a:r>
              <a:rPr lang="ru-RU" sz="28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	</a:t>
            </a:r>
            <a:r>
              <a:rPr lang="ru-RU" sz="2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Наше решение — это сервис, который автоматически анализирует клиентские отзывы Газпромбанка: определяет темы и настроения</a:t>
            </a:r>
            <a:r>
              <a:rPr lang="en-US" sz="2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, </a:t>
            </a:r>
            <a:r>
              <a:rPr lang="ru-RU" sz="2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а затем показывает результаты в удобном дашборде.</a:t>
            </a:r>
            <a:endParaRPr lang="ru-RU" sz="2800" b="0" u="none" strike="noStrik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sldNum" idx="66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ru-RU" sz="16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CC140F61-513A-4323-B4EB-E2AF2E538F27}" type="slidenum">
              <a:rPr lang="ru-RU" sz="16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6</a:t>
            </a:fld>
            <a:endParaRPr lang="ru-RU" sz="16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67" name="TextBox 3"/>
          <p:cNvSpPr/>
          <p:nvPr/>
        </p:nvSpPr>
        <p:spPr>
          <a:xfrm>
            <a:off x="3420000" y="6258600"/>
            <a:ext cx="4822920" cy="45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000" b="0" u="none" strike="noStrike">
                <a:solidFill>
                  <a:schemeClr val="lt1"/>
                </a:solidFill>
                <a:effectLst/>
                <a:uFillTx/>
                <a:latin typeface="Montserrat"/>
                <a:ea typeface="Arial"/>
              </a:rPr>
              <a:t>Рисунок 1 </a:t>
            </a:r>
            <a:r>
              <a:rPr lang="ru-RU" sz="2400" b="0" u="none" strike="noStrike">
                <a:solidFill>
                  <a:schemeClr val="lt1"/>
                </a:solidFill>
                <a:effectLst/>
                <a:uFillTx/>
                <a:latin typeface="Montserrat"/>
                <a:ea typeface="Arial"/>
              </a:rPr>
              <a:t>–</a:t>
            </a:r>
            <a:r>
              <a:rPr lang="ru-RU" sz="2000" b="0" u="none" strike="noStrike">
                <a:solidFill>
                  <a:schemeClr val="lt1"/>
                </a:solidFill>
                <a:effectLst/>
                <a:uFillTx/>
                <a:latin typeface="Montserrat"/>
                <a:ea typeface="Arial"/>
              </a:rPr>
              <a:t> Архитектура решения</a:t>
            </a:r>
            <a:endParaRPr lang="ru-RU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68" name="Рисунок 5"/>
          <p:cNvPicPr/>
          <p:nvPr/>
        </p:nvPicPr>
        <p:blipFill>
          <a:blip r:embed="rId2"/>
          <a:stretch/>
        </p:blipFill>
        <p:spPr>
          <a:xfrm>
            <a:off x="1442520" y="2885040"/>
            <a:ext cx="8833680" cy="3372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100800" y="374760"/>
            <a:ext cx="11775240" cy="264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578880">
              <a:lnSpc>
                <a:spcPct val="90000"/>
              </a:lnSpc>
              <a:buNone/>
            </a:pPr>
            <a:r>
              <a:rPr lang="ru-RU" sz="2800" b="1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	</a:t>
            </a:r>
            <a:r>
              <a:rPr lang="ru-RU" sz="28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Сервис помогает менеджерам оперативно отслеживать настроения клиентов по продуктам, быстрее выявлять проблемные зоны и реагировать до появления негативных последствий.</a:t>
            </a:r>
            <a:endParaRPr lang="ru-RU" sz="2800" b="0" u="none" strike="noStrik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sldNum" idx="67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ru-RU" sz="16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3B0B532C-C86E-4241-BEF6-A817AE807CE9}" type="slidenum">
              <a:rPr lang="ru-RU" sz="16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7</a:t>
            </a:fld>
            <a:endParaRPr lang="ru-RU" sz="16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1" name="TextBox 8"/>
          <p:cNvSpPr/>
          <p:nvPr/>
        </p:nvSpPr>
        <p:spPr>
          <a:xfrm>
            <a:off x="4553640" y="6252480"/>
            <a:ext cx="3390480" cy="46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000" b="0" u="none" strike="noStrike">
                <a:solidFill>
                  <a:schemeClr val="lt1"/>
                </a:solidFill>
                <a:effectLst/>
                <a:uFillTx/>
                <a:latin typeface="Montserrat"/>
                <a:ea typeface="Arial"/>
              </a:rPr>
              <a:t>Рисунок </a:t>
            </a:r>
            <a:r>
              <a:rPr lang="en-US" sz="2000" b="0" u="none" strike="noStrike">
                <a:solidFill>
                  <a:schemeClr val="lt1"/>
                </a:solidFill>
                <a:effectLst/>
                <a:uFillTx/>
                <a:latin typeface="Montserrat"/>
                <a:ea typeface="Arial"/>
              </a:rPr>
              <a:t>2</a:t>
            </a:r>
            <a:r>
              <a:rPr lang="ru-RU" sz="2000" b="0" u="none" strike="noStrike">
                <a:solidFill>
                  <a:schemeClr val="lt1"/>
                </a:solidFill>
                <a:effectLst/>
                <a:uFillTx/>
                <a:latin typeface="Montserrat"/>
                <a:ea typeface="Arial"/>
              </a:rPr>
              <a:t> </a:t>
            </a:r>
            <a:r>
              <a:rPr lang="ru-RU" sz="2400" b="0" u="none" strike="noStrike">
                <a:solidFill>
                  <a:schemeClr val="lt1"/>
                </a:solidFill>
                <a:effectLst/>
                <a:uFillTx/>
                <a:latin typeface="Montserrat"/>
                <a:ea typeface="Arial"/>
              </a:rPr>
              <a:t>–</a:t>
            </a:r>
            <a:r>
              <a:rPr lang="ru-RU" sz="2000" b="0" u="none" strike="noStrike">
                <a:solidFill>
                  <a:schemeClr val="lt1"/>
                </a:solidFill>
                <a:effectLst/>
                <a:uFillTx/>
                <a:latin typeface="Montserrat"/>
                <a:ea typeface="Arial"/>
              </a:rPr>
              <a:t> Веб-сервис</a:t>
            </a:r>
            <a:endParaRPr lang="ru-RU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72" name="Рисунок 4"/>
          <p:cNvPicPr/>
          <p:nvPr/>
        </p:nvPicPr>
        <p:blipFill>
          <a:blip r:embed="rId2"/>
          <a:stretch/>
        </p:blipFill>
        <p:spPr>
          <a:xfrm>
            <a:off x="3673440" y="2513880"/>
            <a:ext cx="5150880" cy="3842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3" name="Рисунок 78"/>
          <p:cNvPicPr/>
          <p:nvPr/>
        </p:nvPicPr>
        <p:blipFill>
          <a:blip r:embed="rId3"/>
          <a:stretch/>
        </p:blipFill>
        <p:spPr>
          <a:xfrm>
            <a:off x="360000" y="955440"/>
            <a:ext cx="304560" cy="3045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86520" y="180000"/>
            <a:ext cx="5073480" cy="672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marL="72000" indent="0" defTabSz="578880">
              <a:lnSpc>
                <a:spcPct val="100000"/>
              </a:lnSpc>
              <a:spcBef>
                <a:spcPts val="1199"/>
              </a:spcBef>
              <a:buNone/>
            </a:pPr>
            <a:r>
              <a:rPr lang="ru-RU" sz="2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     Дашборд написан с использованием </a:t>
            </a:r>
            <a:r>
              <a:rPr lang="ru-RU" sz="2400" b="0" u="none" strike="noStrike">
                <a:solidFill>
                  <a:schemeClr val="lt1"/>
                </a:solidFill>
                <a:effectLst/>
                <a:uFillTx/>
                <a:latin typeface="Montserrat"/>
                <a:ea typeface="Arial"/>
              </a:rPr>
              <a:t>современных фронтенд-библиотек и подключается к backend через API.</a:t>
            </a:r>
            <a:br>
              <a:rPr sz="2400"/>
            </a:br>
            <a:br>
              <a:rPr sz="2400"/>
            </a:br>
            <a:r>
              <a:rPr lang="ru-RU" sz="2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    Backend реализован на Python с FastAPI.</a:t>
            </a:r>
            <a:br>
              <a:rPr sz="2400"/>
            </a:br>
            <a:br>
              <a:rPr sz="2400"/>
            </a:br>
            <a:r>
              <a:rPr lang="ru-RU" sz="2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     Нейросеть обучена на реальных отзывах с сайта </a:t>
            </a:r>
            <a:r>
              <a:rPr lang="en-US" sz="2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banki.ru</a:t>
            </a:r>
            <a:r>
              <a:rPr lang="ru-RU" sz="24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.</a:t>
            </a:r>
            <a:endParaRPr lang="ru-RU" sz="2400" b="0" u="none" strike="noStrik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ldNum" idx="68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ru-RU" sz="16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49BD86EF-507E-4CAF-AD91-A6F9E26766A0}" type="slidenum">
              <a:rPr lang="ru-RU" sz="16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8</a:t>
            </a:fld>
            <a:endParaRPr lang="ru-RU" sz="16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6" name="TextBox 6"/>
          <p:cNvSpPr/>
          <p:nvPr/>
        </p:nvSpPr>
        <p:spPr>
          <a:xfrm>
            <a:off x="7419960" y="5619600"/>
            <a:ext cx="3993120" cy="399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1800" b="0" u="none" strike="noStrike">
                <a:solidFill>
                  <a:schemeClr val="lt1"/>
                </a:solidFill>
                <a:effectLst/>
                <a:uFillTx/>
                <a:latin typeface="Montserrat"/>
                <a:ea typeface="Arial"/>
              </a:rPr>
              <a:t>Рисунок 3 </a:t>
            </a:r>
            <a:r>
              <a:rPr lang="ru-RU" sz="2000" b="0" u="none" strike="noStrike">
                <a:solidFill>
                  <a:schemeClr val="lt1"/>
                </a:solidFill>
                <a:effectLst/>
                <a:uFillTx/>
                <a:latin typeface="Montserrat"/>
                <a:ea typeface="Arial"/>
              </a:rPr>
              <a:t>–</a:t>
            </a:r>
            <a:r>
              <a:rPr lang="ru-RU" sz="1800" b="0" u="none" strike="noStrike">
                <a:solidFill>
                  <a:schemeClr val="lt1"/>
                </a:solidFill>
                <a:effectLst/>
                <a:uFillTx/>
                <a:latin typeface="Montserrat"/>
                <a:ea typeface="Arial"/>
              </a:rPr>
              <a:t> Скрин кода </a:t>
            </a:r>
            <a:r>
              <a:rPr lang="en-US" sz="1800" b="0" u="none" strike="noStrike">
                <a:solidFill>
                  <a:schemeClr val="lt1"/>
                </a:solidFill>
                <a:effectLst/>
                <a:uFillTx/>
                <a:latin typeface="Montserrat"/>
                <a:ea typeface="Arial"/>
              </a:rPr>
              <a:t>FastAPI</a:t>
            </a:r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77" name="Рисунок 4"/>
          <p:cNvPicPr/>
          <p:nvPr/>
        </p:nvPicPr>
        <p:blipFill>
          <a:blip r:embed="rId2"/>
          <a:stretch/>
        </p:blipFill>
        <p:spPr>
          <a:xfrm>
            <a:off x="6060240" y="1152720"/>
            <a:ext cx="5911920" cy="446688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</p:pic>
      <p:pic>
        <p:nvPicPr>
          <p:cNvPr id="278" name="Рисунок 74"/>
          <p:cNvPicPr/>
          <p:nvPr/>
        </p:nvPicPr>
        <p:blipFill>
          <a:blip r:embed="rId3"/>
          <a:stretch/>
        </p:blipFill>
        <p:spPr>
          <a:xfrm>
            <a:off x="900000" y="4661280"/>
            <a:ext cx="378720" cy="378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9" name="Рисунок 75"/>
          <p:cNvPicPr/>
          <p:nvPr/>
        </p:nvPicPr>
        <p:blipFill>
          <a:blip r:embed="rId4"/>
          <a:stretch/>
        </p:blipFill>
        <p:spPr>
          <a:xfrm>
            <a:off x="900000" y="3600000"/>
            <a:ext cx="304560" cy="304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0" name="Рисунок 76"/>
          <p:cNvPicPr/>
          <p:nvPr/>
        </p:nvPicPr>
        <p:blipFill>
          <a:blip r:embed="rId5"/>
          <a:stretch/>
        </p:blipFill>
        <p:spPr>
          <a:xfrm>
            <a:off x="900000" y="1440000"/>
            <a:ext cx="304560" cy="3045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Num" idx="69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ru-RU" sz="16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B48B71EE-3A4B-4ED4-AFF2-DFF3D4146E78}" type="slidenum">
              <a:rPr lang="ru-RU" sz="16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  <a:ea typeface="Arial"/>
              </a:rPr>
              <a:t>9</a:t>
            </a:fld>
            <a:endParaRPr lang="ru-RU" sz="16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282" name="Рисунок 72"/>
          <p:cNvPicPr/>
          <p:nvPr/>
        </p:nvPicPr>
        <p:blipFill>
          <a:blip r:embed="rId2"/>
          <a:stretch/>
        </p:blipFill>
        <p:spPr>
          <a:xfrm>
            <a:off x="775440" y="1260000"/>
            <a:ext cx="844560" cy="844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3" name="Рисунок 73"/>
          <p:cNvPicPr/>
          <p:nvPr/>
        </p:nvPicPr>
        <p:blipFill>
          <a:blip r:embed="rId3"/>
          <a:stretch/>
        </p:blipFill>
        <p:spPr>
          <a:xfrm>
            <a:off x="775440" y="3295440"/>
            <a:ext cx="844560" cy="84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4" name="ïśḷîďè 1"/>
          <p:cNvSpPr/>
          <p:nvPr/>
        </p:nvSpPr>
        <p:spPr>
          <a:xfrm>
            <a:off x="528480" y="900000"/>
            <a:ext cx="1631520" cy="1620000"/>
          </a:xfrm>
          <a:custGeom>
            <a:avLst/>
            <a:gdLst>
              <a:gd name="textAreaLeft" fmla="*/ 0 w 1631520"/>
              <a:gd name="textAreaRight" fmla="*/ 1631880 w 1631520"/>
              <a:gd name="textAreaTop" fmla="*/ 0 h 1620000"/>
              <a:gd name="textAreaBottom" fmla="*/ 1620360 h 1620000"/>
              <a:gd name="GluePoint1X" fmla="*/ 0 w 1636548"/>
              <a:gd name="GluePoint1Y" fmla="*/ 0 h 724986"/>
              <a:gd name="GluePoint2X" fmla="*/ 1121919 w 1636548"/>
              <a:gd name="GluePoint2Y" fmla="*/ 7951 h 724986"/>
              <a:gd name="GluePoint3X" fmla="*/ 1636548 w 1636548"/>
              <a:gd name="GluePoint3Y" fmla="*/ 362493 h 724986"/>
              <a:gd name="GluePoint4X" fmla="*/ 1185490 w 1636548"/>
              <a:gd name="GluePoint4Y" fmla="*/ 717034 h 724986"/>
              <a:gd name="GluePoint5X" fmla="*/ 0 w 1636548"/>
              <a:gd name="GluePoint5Y" fmla="*/ 724986 h 724986"/>
              <a:gd name="GluePoint6X" fmla="*/ 4744 w 1636548"/>
              <a:gd name="GluePoint6Y" fmla="*/ 345076 h 724986"/>
              <a:gd name="GluePoint7X" fmla="*/ 0 w 1636548"/>
              <a:gd name="GluePoint7Y" fmla="*/ 0 h 72498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>
            <a:solidFill>
              <a:srgbClr val="FFD6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ru-RU" sz="2400" b="0" u="none" strike="noStrike">
              <a:solidFill>
                <a:schemeClr val="lt1"/>
              </a:solidFill>
              <a:effectLst/>
              <a:uFillTx/>
              <a:latin typeface="Montserrat"/>
              <a:ea typeface="Arial"/>
            </a:endParaRPr>
          </a:p>
        </p:txBody>
      </p:sp>
      <p:sp>
        <p:nvSpPr>
          <p:cNvPr id="285" name="Прямоугольник 1"/>
          <p:cNvSpPr/>
          <p:nvPr/>
        </p:nvSpPr>
        <p:spPr>
          <a:xfrm>
            <a:off x="2340000" y="900000"/>
            <a:ext cx="6660000" cy="1620000"/>
          </a:xfrm>
          <a:prstGeom prst="rect">
            <a:avLst/>
          </a:prstGeom>
          <a:noFill/>
          <a:ln>
            <a:solidFill>
              <a:srgbClr val="FFD6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216000" indent="-216000" algn="ctr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u="none" strike="noStrike">
                <a:solidFill>
                  <a:srgbClr val="FFFFFF"/>
                </a:solidFill>
                <a:effectLst/>
                <a:uFillTx/>
                <a:latin typeface="Montserrat"/>
                <a:ea typeface="Arial"/>
              </a:rPr>
              <a:t>Реализация интерфейса для визуализации данных обеспечивает оперативный доступ к аналитике, что особенно важно для мониторинга клиентской динамики в режиме реального времени. Это позволяет принимать быстрые управленческие решения.</a:t>
            </a:r>
            <a:endParaRPr lang="ru-RU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6" name="ïśḷîďè 3"/>
          <p:cNvSpPr/>
          <p:nvPr/>
        </p:nvSpPr>
        <p:spPr>
          <a:xfrm>
            <a:off x="528480" y="2880000"/>
            <a:ext cx="1631520" cy="1620000"/>
          </a:xfrm>
          <a:custGeom>
            <a:avLst/>
            <a:gdLst>
              <a:gd name="textAreaLeft" fmla="*/ 0 w 1631520"/>
              <a:gd name="textAreaRight" fmla="*/ 1631880 w 1631520"/>
              <a:gd name="textAreaTop" fmla="*/ 0 h 1620000"/>
              <a:gd name="textAreaBottom" fmla="*/ 1620360 h 1620000"/>
              <a:gd name="GluePoint1X" fmla="*/ 0 w 1636548"/>
              <a:gd name="GluePoint1Y" fmla="*/ 0 h 724986"/>
              <a:gd name="GluePoint2X" fmla="*/ 1121919 w 1636548"/>
              <a:gd name="GluePoint2Y" fmla="*/ 7951 h 724986"/>
              <a:gd name="GluePoint3X" fmla="*/ 1636548 w 1636548"/>
              <a:gd name="GluePoint3Y" fmla="*/ 362493 h 724986"/>
              <a:gd name="GluePoint4X" fmla="*/ 1185490 w 1636548"/>
              <a:gd name="GluePoint4Y" fmla="*/ 717034 h 724986"/>
              <a:gd name="GluePoint5X" fmla="*/ 0 w 1636548"/>
              <a:gd name="GluePoint5Y" fmla="*/ 724986 h 724986"/>
              <a:gd name="GluePoint6X" fmla="*/ 4744 w 1636548"/>
              <a:gd name="GluePoint6Y" fmla="*/ 345076 h 724986"/>
              <a:gd name="GluePoint7X" fmla="*/ 0 w 1636548"/>
              <a:gd name="GluePoint7Y" fmla="*/ 0 h 72498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>
            <a:solidFill>
              <a:srgbClr val="FFD6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ru-RU" sz="2400" b="0" u="none" strike="noStrike">
              <a:solidFill>
                <a:schemeClr val="lt1"/>
              </a:solidFill>
              <a:effectLst/>
              <a:uFillTx/>
              <a:latin typeface="Montserrat"/>
              <a:ea typeface="Arial"/>
            </a:endParaRPr>
          </a:p>
        </p:txBody>
      </p:sp>
      <p:sp>
        <p:nvSpPr>
          <p:cNvPr id="287" name="Прямоугольник 3"/>
          <p:cNvSpPr/>
          <p:nvPr/>
        </p:nvSpPr>
        <p:spPr>
          <a:xfrm>
            <a:off x="2340000" y="2880000"/>
            <a:ext cx="6660000" cy="1620000"/>
          </a:xfrm>
          <a:prstGeom prst="rect">
            <a:avLst/>
          </a:prstGeom>
          <a:noFill/>
          <a:ln>
            <a:solidFill>
              <a:srgbClr val="FFD6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216000" indent="-216000" algn="ctr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u="none" strike="noStrike">
                <a:solidFill>
                  <a:srgbClr val="FFFFFF"/>
                </a:solidFill>
                <a:effectLst/>
                <a:uFillTx/>
                <a:latin typeface="Montserrat"/>
                <a:ea typeface="Arial"/>
              </a:rPr>
              <a:t>Наши мультилейбл-классификатор и модель анализа тональности идеально подходят для специфики отзывов о банковских продуктах Газпромбанка. Этот подход обеспечивает более точное и контекстуально адаптированное определение тем и настроений. </a:t>
            </a:r>
            <a:endParaRPr lang="ru-RU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8" name="ïśḷîďè 2"/>
          <p:cNvSpPr/>
          <p:nvPr/>
        </p:nvSpPr>
        <p:spPr>
          <a:xfrm>
            <a:off x="540000" y="4860000"/>
            <a:ext cx="1631520" cy="1620000"/>
          </a:xfrm>
          <a:custGeom>
            <a:avLst/>
            <a:gdLst>
              <a:gd name="textAreaLeft" fmla="*/ 0 w 1631520"/>
              <a:gd name="textAreaRight" fmla="*/ 1631880 w 1631520"/>
              <a:gd name="textAreaTop" fmla="*/ 0 h 1620000"/>
              <a:gd name="textAreaBottom" fmla="*/ 1620360 h 1620000"/>
              <a:gd name="GluePoint1X" fmla="*/ 0 w 1636548"/>
              <a:gd name="GluePoint1Y" fmla="*/ 0 h 724986"/>
              <a:gd name="GluePoint2X" fmla="*/ 1121919 w 1636548"/>
              <a:gd name="GluePoint2Y" fmla="*/ 7951 h 724986"/>
              <a:gd name="GluePoint3X" fmla="*/ 1636548 w 1636548"/>
              <a:gd name="GluePoint3Y" fmla="*/ 362493 h 724986"/>
              <a:gd name="GluePoint4X" fmla="*/ 1185490 w 1636548"/>
              <a:gd name="GluePoint4Y" fmla="*/ 717034 h 724986"/>
              <a:gd name="GluePoint5X" fmla="*/ 0 w 1636548"/>
              <a:gd name="GluePoint5Y" fmla="*/ 724986 h 724986"/>
              <a:gd name="GluePoint6X" fmla="*/ 4744 w 1636548"/>
              <a:gd name="GluePoint6Y" fmla="*/ 345076 h 724986"/>
              <a:gd name="GluePoint7X" fmla="*/ 0 w 1636548"/>
              <a:gd name="GluePoint7Y" fmla="*/ 0 h 72498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>
            <a:solidFill>
              <a:srgbClr val="FFD6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ru-RU" sz="2400" b="0" u="none" strike="noStrike">
              <a:solidFill>
                <a:schemeClr val="lt1"/>
              </a:solidFill>
              <a:effectLst/>
              <a:uFillTx/>
              <a:latin typeface="Montserrat"/>
              <a:ea typeface="Arial"/>
            </a:endParaRPr>
          </a:p>
        </p:txBody>
      </p:sp>
      <p:sp>
        <p:nvSpPr>
          <p:cNvPr id="289" name="Прямоугольник 5"/>
          <p:cNvSpPr/>
          <p:nvPr/>
        </p:nvSpPr>
        <p:spPr>
          <a:xfrm>
            <a:off x="2340000" y="4860000"/>
            <a:ext cx="6660000" cy="1620000"/>
          </a:xfrm>
          <a:prstGeom prst="rect">
            <a:avLst/>
          </a:prstGeom>
          <a:noFill/>
          <a:ln>
            <a:solidFill>
              <a:srgbClr val="FFD6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216000" indent="-216000" algn="ctr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u="none" strike="noStrike">
                <a:solidFill>
                  <a:srgbClr val="FFFFFF"/>
                </a:solidFill>
                <a:effectLst/>
                <a:uFillTx/>
                <a:latin typeface="Montserrat"/>
                <a:ea typeface="Arial"/>
              </a:rPr>
              <a:t>Архитектура сервиса на Python позволяет легко адаптировать и расширять функционал — добавлять новые источники данных, настраивать классификаторы под другие продукты или даже другие банки, что делает решение универсальным инструментом для глубокой клиентской аналитики. </a:t>
            </a:r>
            <a:endParaRPr lang="ru-RU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90" name="Рисунок 77"/>
          <p:cNvPicPr/>
          <p:nvPr/>
        </p:nvPicPr>
        <p:blipFill>
          <a:blip r:embed="rId4"/>
          <a:stretch/>
        </p:blipFill>
        <p:spPr>
          <a:xfrm>
            <a:off x="775440" y="5220000"/>
            <a:ext cx="844560" cy="84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1" name="Прямоугольник 6"/>
          <p:cNvSpPr/>
          <p:nvPr/>
        </p:nvSpPr>
        <p:spPr>
          <a:xfrm>
            <a:off x="9360000" y="2880000"/>
            <a:ext cx="2472120" cy="1620000"/>
          </a:xfrm>
          <a:prstGeom prst="rect">
            <a:avLst/>
          </a:prstGeom>
          <a:noFill/>
          <a:ln>
            <a:solidFill>
              <a:srgbClr val="FFD6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216000" indent="-216000" algn="ctr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u="none" strike="noStrike">
                <a:solidFill>
                  <a:srgbClr val="FFFFFF"/>
                </a:solidFill>
                <a:effectLst/>
                <a:uFillTx/>
                <a:latin typeface="Montserrat"/>
                <a:ea typeface="Arial"/>
              </a:rPr>
              <a:t>Все это и делает наше решение уникальным.</a:t>
            </a:r>
            <a:endParaRPr lang="ru-RU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Arial"/>
        <a:cs typeface="Arial"/>
      </a:majorFont>
      <a:minorFont>
        <a:latin typeface="Montserrat"/>
        <a:ea typeface="Arial"/>
        <a:cs typeface="Arial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2061</TotalTime>
  <Words>649</Words>
  <Application>Microsoft Office PowerPoint</Application>
  <PresentationFormat>Широкоэкранный</PresentationFormat>
  <Paragraphs>73</Paragraphs>
  <Slides>10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Montserrat</vt:lpstr>
      <vt:lpstr>Symbol</vt:lpstr>
      <vt:lpstr>Times New Roman</vt:lpstr>
      <vt:lpstr>Wingdings</vt:lpstr>
      <vt:lpstr>Для Академия инноваторов 16_9</vt:lpstr>
      <vt:lpstr>Презентация PowerPoint</vt:lpstr>
      <vt:lpstr>Презентация PowerPoint</vt:lpstr>
      <vt:lpstr>КОМАНДА: “Нахальные Кодеры Алярм” </vt:lpstr>
      <vt:lpstr>Презентация PowerPoint</vt:lpstr>
      <vt:lpstr>Презентация PowerPoint</vt:lpstr>
      <vt:lpstr> Наше решение — это сервис, который автоматически анализирует клиентские отзывы Газпромбанка: определяет темы и настроения, а затем показывает результаты в удобном дашборде.</vt:lpstr>
      <vt:lpstr> Сервис помогает менеджерам оперативно отслеживать настроения клиентов по продуктам, быстрее выявлять проблемные зоны и реагировать до появления негативных последствий.</vt:lpstr>
      <vt:lpstr>     Дашборд написан с использованием современных фронтенд-библиотек и подключается к backend через API.      Backend реализован на Python с FastAPI.       Нейросеть обучена на реальных отзывах с сайта banki.ru.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Анастасия Юшкова</dc:creator>
  <dc:description/>
  <cp:lastModifiedBy>Михаил Мизинов</cp:lastModifiedBy>
  <cp:revision>105</cp:revision>
  <dcterms:created xsi:type="dcterms:W3CDTF">2023-05-15T07:36:23Z</dcterms:created>
  <dcterms:modified xsi:type="dcterms:W3CDTF">2025-10-02T15:25:57Z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21</vt:r8>
  </property>
  <property fmtid="{D5CDD505-2E9C-101B-9397-08002B2CF9AE}" pid="3" name="PresentationFormat">
    <vt:lpwstr>Широкоэкранный</vt:lpwstr>
  </property>
  <property fmtid="{D5CDD505-2E9C-101B-9397-08002B2CF9AE}" pid="4" name="Slides">
    <vt:r8>27</vt:r8>
  </property>
</Properties>
</file>